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sldIdLst>
    <p:sldId id="256" r:id="rId5"/>
  </p:sldIdLst>
  <p:sldSz cx="30275530" cy="4280408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Arial Narrow" panose="020B0606020202030204" pitchFamily="6"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5427" userDrawn="1">
          <p15:clr>
            <a:srgbClr val="A4A3A4"/>
          </p15:clr>
        </p15:guide>
        <p15:guide id="2" orient="horz" pos="24328" userDrawn="1">
          <p15:clr>
            <a:srgbClr val="A4A3A4"/>
          </p15:clr>
        </p15:guide>
        <p15:guide id="3" pos="-1318" userDrawn="1">
          <p15:clr>
            <a:srgbClr val="A4A3A4"/>
          </p15:clr>
        </p15:guide>
        <p15:guide id="4" pos="5663" userDrawn="1">
          <p15:clr>
            <a:srgbClr val="A4A3A4"/>
          </p15:clr>
        </p15:guide>
        <p15:guide id="5" pos="6027" userDrawn="1">
          <p15:clr>
            <a:srgbClr val="A4A3A4"/>
          </p15:clr>
        </p15:guide>
        <p15:guide id="6" pos="20354" userDrawn="1">
          <p15:clr>
            <a:srgbClr val="A4A3A4"/>
          </p15:clr>
        </p15:guide>
        <p15:guide id="7" pos="13008" userDrawn="1">
          <p15:clr>
            <a:srgbClr val="A4A3A4"/>
          </p15:clr>
        </p15:guide>
        <p15:guide id="8" pos="1337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7"/>
    <p:restoredTop sz="94620"/>
  </p:normalViewPr>
  <p:slideViewPr>
    <p:cSldViewPr snapToGrid="0" snapToObjects="1" showGuides="1">
      <p:cViewPr>
        <p:scale>
          <a:sx n="47" d="100"/>
          <a:sy n="47" d="100"/>
        </p:scale>
        <p:origin x="-64" y="144"/>
      </p:cViewPr>
      <p:guideLst>
        <p:guide orient="horz" pos="5427"/>
        <p:guide orient="horz" pos="24328"/>
        <p:guide pos="-1318"/>
        <p:guide pos="5663"/>
        <p:guide pos="6027"/>
        <p:guide pos="20354"/>
        <p:guide pos="13008"/>
        <p:guide pos="13373"/>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Arial" panose="020B0604020202020204" pitchFamily="34" charset="0"/>
                <a:ea typeface="+mn-ea"/>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Arial" panose="020B0604020202020204" pitchFamily="34" charset="0"/>
                <a:ea typeface="+mn-ea"/>
                <a:cs typeface="+mn-cs"/>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100" name="Rectangle 4"/>
          <p:cNvSpPr>
            <a:spLocks noGrp="1" noRot="1" noChangeAspect="1" noTextEdit="1"/>
          </p:cNvSpPr>
          <p:nvPr>
            <p:ph type="sldImg" idx="2"/>
          </p:nvPr>
        </p:nvSpPr>
        <p:spPr>
          <a:xfrm>
            <a:off x="2216150" y="685800"/>
            <a:ext cx="2425700" cy="3429000"/>
          </a:xfrm>
          <a:prstGeom prst="rect">
            <a:avLst/>
          </a:prstGeom>
          <a:noFill/>
          <a:ln w="9525" cap="flat" cmpd="sng">
            <a:solidFill>
              <a:srgbClr val="000000"/>
            </a:solidFill>
            <a:prstDash val="solid"/>
            <a:miter/>
            <a:headEnd type="none" w="med" len="med"/>
            <a:tailEnd type="none" w="med" len="med"/>
          </a:ln>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Click to edit Master text styles</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Second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Third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Fourth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Fifth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ea typeface="+mn-ea"/>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BF5B4B3-3595-FF4D-AE05-6B71378EBC67}" type="slidenum">
              <a:rPr kumimoji="0" lang="en-US" altLang="fr-FR" sz="1200" b="0" i="0" u="none" strike="noStrike" kern="1200" cap="none" spc="0" normalizeH="0" baseline="0" noProof="0" smtClean="0">
                <a:ln>
                  <a:noFill/>
                </a:ln>
                <a:solidFill>
                  <a:schemeClr val="tx1"/>
                </a:solidFill>
                <a:effectLst/>
                <a:uLnTx/>
                <a:uFillTx/>
                <a:latin typeface="Arial" panose="020B0604020202020204" pitchFamily="34" charset="0"/>
                <a:ea typeface="MS PGothic" panose="020B0600070205080204" pitchFamily="34" charset="-128"/>
                <a:cs typeface="+mn-cs"/>
              </a:rPr>
            </a:fld>
            <a:endParaRPr kumimoji="0" lang="en-US" altLang="fr-FR"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MS PGothic" panose="020B0600070205080204" pitchFamily="34"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MS PGothic" panose="020B0600070205080204" pitchFamily="34"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MS PGothic" panose="020B0600070205080204" pitchFamily="34"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MS PGothic" panose="020B0600070205080204" pitchFamily="34"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en-US" altLang="fr-FR"/>
            </a:fld>
            <a:endParaRPr lang="en-US" altLang="fr-FR"/>
          </a:p>
        </p:txBody>
      </p:sp>
      <p:sp>
        <p:nvSpPr>
          <p:cNvPr id="6146" name="Rectangle 2"/>
          <p:cNvSpPr>
            <a:spLocks noGrp="1" noRot="1" noChangeAspect="1" noTextEdit="1"/>
          </p:cNvSpPr>
          <p:nvPr>
            <p:ph type="sldImg"/>
          </p:nvPr>
        </p:nvSpPr>
        <p:spPr>
          <a:ln/>
        </p:spPr>
      </p:sp>
      <p:sp>
        <p:nvSpPr>
          <p:cNvPr id="6147" name="Rectangle 3"/>
          <p:cNvSpPr>
            <a:spLocks noGrp="1"/>
          </p:cNvSpPr>
          <p:nvPr>
            <p:ph type="body" idx="1"/>
          </p:nvPr>
        </p:nvSpPr>
        <p:spPr>
          <a:ln/>
        </p:spPr>
        <p:txBody>
          <a:bodyPr wrap="square" lIns="91440" tIns="45720" rIns="91440" bIns="45720" anchor="t" anchorCtr="0"/>
          <a:p>
            <a:pPr lvl="0" eaLnBrk="1" hangingPunct="1"/>
            <a:endParaRPr lang="en-GB"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46" y="13297726"/>
            <a:ext cx="25733329" cy="9173448"/>
          </a:xfrm>
        </p:spPr>
        <p:txBody>
          <a:bodyPr/>
          <a:lstStyle/>
          <a:p>
            <a:r>
              <a:rPr lang="en-US"/>
              <a:t>Click to edit Master title style</a:t>
            </a:r>
            <a:endParaRPr lang="en-GB"/>
          </a:p>
        </p:txBody>
      </p:sp>
      <p:sp>
        <p:nvSpPr>
          <p:cNvPr id="3" name="Subtitle 2"/>
          <p:cNvSpPr>
            <a:spLocks noGrp="1"/>
          </p:cNvSpPr>
          <p:nvPr>
            <p:ph type="subTitle" idx="1"/>
          </p:nvPr>
        </p:nvSpPr>
        <p:spPr>
          <a:xfrm>
            <a:off x="4541883" y="24254899"/>
            <a:ext cx="21191448" cy="1094018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351618" y="1655375"/>
            <a:ext cx="7229364" cy="4021216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62191" y="1655375"/>
            <a:ext cx="21561260" cy="40212169"/>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46" y="13297726"/>
            <a:ext cx="25733329" cy="9173448"/>
          </a:xfrm>
        </p:spPr>
        <p:txBody>
          <a:bodyPr/>
          <a:lstStyle/>
          <a:p>
            <a:r>
              <a:rPr lang="en-US"/>
              <a:t>Click to edit Master title style</a:t>
            </a:r>
            <a:endParaRPr lang="en-GB"/>
          </a:p>
        </p:txBody>
      </p:sp>
      <p:sp>
        <p:nvSpPr>
          <p:cNvPr id="3" name="Subtitle 2"/>
          <p:cNvSpPr>
            <a:spLocks noGrp="1"/>
          </p:cNvSpPr>
          <p:nvPr>
            <p:ph type="subTitle" idx="1"/>
          </p:nvPr>
        </p:nvSpPr>
        <p:spPr>
          <a:xfrm>
            <a:off x="4541883" y="24254899"/>
            <a:ext cx="21191448" cy="1094018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097" y="27505245"/>
            <a:ext cx="25734665" cy="8501484"/>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2391097" y="18141158"/>
            <a:ext cx="25734665" cy="936409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46170" y="6247763"/>
            <a:ext cx="3375038" cy="3562544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4149374" y="6247763"/>
            <a:ext cx="3376374" cy="3562544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63" y="1713887"/>
            <a:ext cx="27247291" cy="713490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61" y="9581157"/>
            <a:ext cx="1337599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1513961" y="13575194"/>
            <a:ext cx="1337599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15379921" y="9581157"/>
            <a:ext cx="1338133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15379921" y="13575194"/>
            <a:ext cx="1338133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961" y="1704450"/>
            <a:ext cx="9959566" cy="7251931"/>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11836664" y="1704451"/>
            <a:ext cx="16924588" cy="365314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1513961" y="8956383"/>
            <a:ext cx="9959566" cy="29279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356" y="29962828"/>
            <a:ext cx="18164861" cy="35372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5934356" y="3824161"/>
            <a:ext cx="18164861" cy="25681881"/>
          </a:xfrm>
        </p:spPr>
        <p:txBody>
          <a:bodyPr vert="horz" wrap="square" lIns="374346" tIns="374346" rIns="374346" bIns="374346"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749300" rtl="0" eaLnBrk="0" fontAlgn="base" latinLnBrk="0" hangingPunct="0">
              <a:lnSpc>
                <a:spcPct val="100000"/>
              </a:lnSpc>
              <a:spcBef>
                <a:spcPct val="20000"/>
              </a:spcBef>
              <a:spcAft>
                <a:spcPct val="0"/>
              </a:spcAft>
              <a:buClrTx/>
              <a:buSzTx/>
              <a:buFontTx/>
              <a:buNone/>
              <a:defRPr/>
            </a:pPr>
            <a:endParaRPr kumimoji="0" lang="en-GB" sz="3200" b="0" i="0" u="none" strike="noStrike" kern="0" cap="none" spc="0" normalizeH="0" baseline="0" noProof="0">
              <a:ln>
                <a:noFill/>
              </a:ln>
              <a:solidFill>
                <a:schemeClr val="tx2"/>
              </a:solidFill>
              <a:effectLst/>
              <a:uLnTx/>
              <a:uFillTx/>
              <a:latin typeface="+mn-lt"/>
              <a:ea typeface="MS PGothic" panose="020B0600070205080204" pitchFamily="34" charset="-128"/>
              <a:cs typeface="MS PGothic" panose="020B0600070205080204" pitchFamily="34" charset="-128"/>
            </a:endParaRPr>
          </a:p>
        </p:txBody>
      </p:sp>
      <p:sp>
        <p:nvSpPr>
          <p:cNvPr id="4" name="Text Placeholder 3"/>
          <p:cNvSpPr>
            <a:spLocks noGrp="1"/>
          </p:cNvSpPr>
          <p:nvPr>
            <p:ph type="body" sz="half" idx="2"/>
          </p:nvPr>
        </p:nvSpPr>
        <p:spPr>
          <a:xfrm>
            <a:off x="5934356" y="33500076"/>
            <a:ext cx="18164861" cy="50227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347613" y="1655375"/>
            <a:ext cx="7233369" cy="4021783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46170" y="1655375"/>
            <a:ext cx="21573276" cy="40217832"/>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46" y="13297726"/>
            <a:ext cx="25733329" cy="9173448"/>
          </a:xfrm>
        </p:spPr>
        <p:txBody>
          <a:bodyPr/>
          <a:lstStyle/>
          <a:p>
            <a:r>
              <a:rPr lang="en-US"/>
              <a:t>Click to edit Master title style</a:t>
            </a:r>
            <a:endParaRPr lang="en-GB"/>
          </a:p>
        </p:txBody>
      </p:sp>
      <p:sp>
        <p:nvSpPr>
          <p:cNvPr id="3" name="Subtitle 2"/>
          <p:cNvSpPr>
            <a:spLocks noGrp="1"/>
          </p:cNvSpPr>
          <p:nvPr>
            <p:ph type="subTitle" idx="1"/>
          </p:nvPr>
        </p:nvSpPr>
        <p:spPr>
          <a:xfrm>
            <a:off x="4541883" y="24254899"/>
            <a:ext cx="21191448" cy="1094018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097" y="27505245"/>
            <a:ext cx="25734665" cy="8501484"/>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2391097" y="18141158"/>
            <a:ext cx="25734665" cy="936409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7954" y="6247763"/>
            <a:ext cx="14486764" cy="3562544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15092882" y="6247763"/>
            <a:ext cx="14488098" cy="3562544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63" y="1713887"/>
            <a:ext cx="27247291" cy="713490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61" y="9581157"/>
            <a:ext cx="1337599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1513961" y="13575194"/>
            <a:ext cx="1337599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15379921" y="9581157"/>
            <a:ext cx="1338133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15379921" y="13575194"/>
            <a:ext cx="1338133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097" y="27505245"/>
            <a:ext cx="25734665" cy="8501484"/>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2391097" y="18141158"/>
            <a:ext cx="25734665" cy="936409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961" y="1704450"/>
            <a:ext cx="9959566" cy="7251931"/>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11836664" y="1704451"/>
            <a:ext cx="16924588" cy="365314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1513961" y="8956383"/>
            <a:ext cx="9959566" cy="29279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356" y="29962828"/>
            <a:ext cx="18164861" cy="35372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5934356" y="3824161"/>
            <a:ext cx="18164861" cy="25681881"/>
          </a:xfrm>
        </p:spPr>
        <p:txBody>
          <a:bodyPr vert="horz" wrap="square" lIns="374346" tIns="374346" rIns="374346" bIns="374346"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749300" rtl="0" eaLnBrk="0" fontAlgn="base" latinLnBrk="0" hangingPunct="0">
              <a:lnSpc>
                <a:spcPct val="100000"/>
              </a:lnSpc>
              <a:spcBef>
                <a:spcPct val="20000"/>
              </a:spcBef>
              <a:spcAft>
                <a:spcPct val="0"/>
              </a:spcAft>
              <a:buClrTx/>
              <a:buSzTx/>
              <a:buFontTx/>
              <a:buNone/>
              <a:defRPr/>
            </a:pPr>
            <a:endParaRPr kumimoji="0" lang="en-GB" sz="3200" b="0" i="0" u="none" strike="noStrike" kern="0" cap="none" spc="0" normalizeH="0" baseline="0" noProof="0">
              <a:ln>
                <a:noFill/>
              </a:ln>
              <a:solidFill>
                <a:schemeClr val="tx2"/>
              </a:solidFill>
              <a:effectLst/>
              <a:uLnTx/>
              <a:uFillTx/>
              <a:latin typeface="+mn-lt"/>
              <a:ea typeface="MS PGothic" panose="020B0600070205080204" pitchFamily="34" charset="-128"/>
              <a:cs typeface="MS PGothic" panose="020B0600070205080204" pitchFamily="34" charset="-128"/>
            </a:endParaRPr>
          </a:p>
        </p:txBody>
      </p:sp>
      <p:sp>
        <p:nvSpPr>
          <p:cNvPr id="4" name="Text Placeholder 3"/>
          <p:cNvSpPr>
            <a:spLocks noGrp="1"/>
          </p:cNvSpPr>
          <p:nvPr>
            <p:ph type="body" sz="half" idx="2"/>
          </p:nvPr>
        </p:nvSpPr>
        <p:spPr>
          <a:xfrm>
            <a:off x="5934356" y="33500076"/>
            <a:ext cx="18164861" cy="50227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306224" y="1655375"/>
            <a:ext cx="7274756" cy="4021783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7954" y="1655375"/>
            <a:ext cx="21700106" cy="40217832"/>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62194" y="6236439"/>
            <a:ext cx="4587275" cy="3563110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5377632" y="6236439"/>
            <a:ext cx="4588610" cy="3563110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63" y="1713887"/>
            <a:ext cx="27247291" cy="713490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61" y="9581157"/>
            <a:ext cx="1337599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1513961" y="13575194"/>
            <a:ext cx="1337599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15379921" y="9581157"/>
            <a:ext cx="13381332" cy="39940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15379921" y="13575194"/>
            <a:ext cx="13381332" cy="24660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961" y="1704450"/>
            <a:ext cx="9959566" cy="7251931"/>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11836664" y="1704451"/>
            <a:ext cx="16924588" cy="365314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1513961" y="8956383"/>
            <a:ext cx="9959566" cy="29279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356" y="29962828"/>
            <a:ext cx="18164861" cy="35372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5934356" y="3824161"/>
            <a:ext cx="18164861" cy="25681881"/>
          </a:xfrm>
        </p:spPr>
        <p:txBody>
          <a:bodyPr vert="horz" wrap="square" lIns="374346" tIns="374346" rIns="374346" bIns="374346"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749300" rtl="0" eaLnBrk="0" fontAlgn="base" latinLnBrk="0" hangingPunct="0">
              <a:lnSpc>
                <a:spcPct val="100000"/>
              </a:lnSpc>
              <a:spcBef>
                <a:spcPct val="20000"/>
              </a:spcBef>
              <a:spcAft>
                <a:spcPct val="0"/>
              </a:spcAft>
              <a:buClrTx/>
              <a:buSzTx/>
              <a:buFontTx/>
              <a:buNone/>
              <a:defRPr/>
            </a:pPr>
            <a:endParaRPr kumimoji="0" lang="en-GB" sz="3200" b="0" i="0" u="none" strike="noStrike" kern="0" cap="none" spc="0" normalizeH="0" baseline="0" noProof="0">
              <a:ln>
                <a:noFill/>
              </a:ln>
              <a:solidFill>
                <a:schemeClr val="tx2"/>
              </a:solidFill>
              <a:effectLst/>
              <a:uLnTx/>
              <a:uFillTx/>
              <a:latin typeface="+mn-lt"/>
              <a:ea typeface="MS PGothic" panose="020B0600070205080204" pitchFamily="34" charset="-128"/>
              <a:cs typeface="MS PGothic" panose="020B0600070205080204" pitchFamily="34" charset="-128"/>
            </a:endParaRPr>
          </a:p>
        </p:txBody>
      </p:sp>
      <p:sp>
        <p:nvSpPr>
          <p:cNvPr id="4" name="Text Placeholder 3"/>
          <p:cNvSpPr>
            <a:spLocks noGrp="1"/>
          </p:cNvSpPr>
          <p:nvPr>
            <p:ph type="body" sz="half" idx="2"/>
          </p:nvPr>
        </p:nvSpPr>
        <p:spPr>
          <a:xfrm>
            <a:off x="5934356" y="33500076"/>
            <a:ext cx="18164861" cy="50227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EF0F8"/>
        </a:solidFill>
        <a:effectLst/>
      </p:bgPr>
    </p:bg>
    <p:spTree>
      <p:nvGrpSpPr>
        <p:cNvPr id="1" name=""/>
        <p:cNvGrpSpPr/>
        <p:nvPr/>
      </p:nvGrpSpPr>
      <p:grpSpPr/>
      <p:sp>
        <p:nvSpPr>
          <p:cNvPr id="1026" name="Rectangle 36"/>
          <p:cNvSpPr>
            <a:spLocks noChangeArrowheads="1"/>
          </p:cNvSpPr>
          <p:nvPr/>
        </p:nvSpPr>
        <p:spPr bwMode="auto">
          <a:xfrm>
            <a:off x="0" y="0"/>
            <a:ext cx="30275213" cy="52911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1027" name="Rectangle 33"/>
          <p:cNvSpPr>
            <a:spLocks noChangeArrowheads="1"/>
          </p:cNvSpPr>
          <p:nvPr/>
        </p:nvSpPr>
        <p:spPr bwMode="auto">
          <a:xfrm>
            <a:off x="644525" y="6242050"/>
            <a:ext cx="9321800" cy="35625088"/>
          </a:xfrm>
          <a:prstGeom prst="rect">
            <a:avLst/>
          </a:prstGeom>
          <a:solidFill>
            <a:schemeClr val="bg2"/>
          </a:solidFill>
          <a:ln w="9525">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1028" name="Rectangle 15"/>
          <p:cNvSpPr>
            <a:spLocks noGrp="1"/>
          </p:cNvSpPr>
          <p:nvPr>
            <p:ph type="title"/>
          </p:nvPr>
        </p:nvSpPr>
        <p:spPr>
          <a:xfrm>
            <a:off x="661988" y="1655763"/>
            <a:ext cx="28919487" cy="2862262"/>
          </a:xfrm>
          <a:prstGeom prst="rect">
            <a:avLst/>
          </a:prstGeom>
          <a:noFill/>
          <a:ln w="9525">
            <a:noFill/>
          </a:ln>
        </p:spPr>
        <p:txBody>
          <a:bodyPr lIns="74857" tIns="37421" rIns="74857" bIns="37421" anchor="ctr" anchorCtr="0"/>
          <a:p>
            <a:pPr lvl="0"/>
            <a:r>
              <a:rPr lang="en-US" altLang="fr-FR"/>
              <a:t>Click to edit Master title style</a:t>
            </a:r>
            <a:endParaRPr lang="en-US" altLang="fr-FR"/>
          </a:p>
        </p:txBody>
      </p:sp>
      <p:sp>
        <p:nvSpPr>
          <p:cNvPr id="1029" name="Rectangle 16"/>
          <p:cNvSpPr>
            <a:spLocks noGrp="1"/>
          </p:cNvSpPr>
          <p:nvPr>
            <p:ph type="body" idx="1"/>
          </p:nvPr>
        </p:nvSpPr>
        <p:spPr>
          <a:xfrm>
            <a:off x="661988" y="6243638"/>
            <a:ext cx="9304337" cy="35631437"/>
          </a:xfrm>
          <a:prstGeom prst="rect">
            <a:avLst/>
          </a:prstGeom>
          <a:noFill/>
          <a:ln w="9525">
            <a:noFill/>
          </a:ln>
        </p:spPr>
        <p:txBody>
          <a:bodyPr lIns="374346" tIns="374346" rIns="374346" bIns="374346"/>
          <a:p>
            <a:pPr lvl="0"/>
            <a:r>
              <a:rPr lang="en-US" altLang="fr-FR"/>
              <a:t>Click to edit Master text styles</a:t>
            </a:r>
            <a:endParaRPr lang="en-US" altLang="fr-FR"/>
          </a:p>
          <a:p>
            <a:pPr lvl="1"/>
            <a:r>
              <a:rPr lang="en-US" altLang="fr-FR"/>
              <a:t>Second level</a:t>
            </a:r>
            <a:endParaRPr lang="en-US" altLang="fr-FR"/>
          </a:p>
        </p:txBody>
      </p:sp>
      <p:sp>
        <p:nvSpPr>
          <p:cNvPr id="1030" name="Rectangle 25"/>
          <p:cNvSpPr>
            <a:spLocks noChangeArrowheads="1"/>
          </p:cNvSpPr>
          <p:nvPr/>
        </p:nvSpPr>
        <p:spPr bwMode="auto">
          <a:xfrm>
            <a:off x="0" y="0"/>
            <a:ext cx="30275213" cy="4280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1031" name="Rectangle 40"/>
          <p:cNvSpPr>
            <a:spLocks noChangeArrowheads="1"/>
          </p:cNvSpPr>
          <p:nvPr/>
        </p:nvSpPr>
        <p:spPr bwMode="auto">
          <a:xfrm>
            <a:off x="20259675" y="6242050"/>
            <a:ext cx="9321800" cy="35625088"/>
          </a:xfrm>
          <a:prstGeom prst="rect">
            <a:avLst/>
          </a:prstGeom>
          <a:solidFill>
            <a:schemeClr val="bg2"/>
          </a:solidFill>
          <a:ln w="12700">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1032" name="Rectangle 41"/>
          <p:cNvSpPr>
            <a:spLocks noChangeArrowheads="1"/>
          </p:cNvSpPr>
          <p:nvPr/>
        </p:nvSpPr>
        <p:spPr bwMode="auto">
          <a:xfrm>
            <a:off x="10452100" y="6242050"/>
            <a:ext cx="9320213" cy="35625088"/>
          </a:xfrm>
          <a:prstGeom prst="rect">
            <a:avLst/>
          </a:prstGeom>
          <a:solidFill>
            <a:schemeClr val="bg2"/>
          </a:solidFill>
          <a:ln w="12700">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1033" name="Text Box 14"/>
          <p:cNvSpPr txBox="1">
            <a:spLocks noChangeArrowheads="1"/>
          </p:cNvSpPr>
          <p:nvPr/>
        </p:nvSpPr>
        <p:spPr bwMode="auto">
          <a:xfrm>
            <a:off x="560388" y="42244963"/>
            <a:ext cx="3308350" cy="163513"/>
          </a:xfrm>
          <a:prstGeom prst="rect">
            <a:avLst/>
          </a:prstGeom>
          <a:noFill/>
          <a:ln>
            <a:noFill/>
          </a:ln>
        </p:spPr>
        <p:txBody>
          <a:bodyPr lIns="74857" tIns="37421" rIns="74857" bIns="37421">
            <a:spAutoFit/>
          </a:bodyPr>
          <a:lstStyle>
            <a:lvl1pPr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1pPr>
            <a:lvl2pPr marL="742950" indent="-28575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2pPr>
            <a:lvl3pPr marL="11430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3pPr>
            <a:lvl4pPr marL="16002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4pPr>
            <a:lvl5pPr marL="20574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5pPr>
            <a:lvl6pPr marL="25146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6pPr>
            <a:lvl7pPr marL="29718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7pPr>
            <a:lvl8pPr marL="34290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8pPr>
            <a:lvl9pPr marL="38862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9pPr>
          </a:lstStyle>
          <a:p>
            <a:pPr marL="0" marR="0" lvl="0" indent="0" algn="l" defTabSz="749300" rtl="0" eaLnBrk="0" fontAlgn="base" latinLnBrk="0" hangingPunct="0">
              <a:lnSpc>
                <a:spcPct val="65000"/>
              </a:lnSpc>
              <a:spcBef>
                <a:spcPct val="50000"/>
              </a:spcBef>
              <a:spcAft>
                <a:spcPct val="0"/>
              </a:spcAft>
              <a:buClrTx/>
              <a:buSzTx/>
              <a:buFontTx/>
              <a:buNone/>
              <a:defRPr/>
            </a:pPr>
            <a:r>
              <a:rPr kumimoji="0" lang="en-US" sz="800" b="1" i="0" u="none" strike="noStrike" kern="120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www.meteconferences.org</a:t>
            </a:r>
            <a:endParaRPr kumimoji="0" lang="en-US" sz="800" b="1"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749300" rtl="0" eaLnBrk="0" fontAlgn="base" hangingPunct="0">
        <a:spcBef>
          <a:spcPct val="0"/>
        </a:spcBef>
        <a:spcAft>
          <a:spcPct val="0"/>
        </a:spcAft>
        <a:defRPr sz="7200">
          <a:solidFill>
            <a:srgbClr val="FFFFFF"/>
          </a:solidFill>
          <a:latin typeface="+mj-lt"/>
          <a:ea typeface="MS PGothic" panose="020B0600070205080204" pitchFamily="34" charset="-128"/>
          <a:cs typeface="MS PGothic" panose="020B0600070205080204" pitchFamily="34" charset="-128"/>
        </a:defRPr>
      </a:lvl1pPr>
      <a:lvl2pPr algn="ctr" defTabSz="749300" rtl="0" eaLnBrk="0" fontAlgn="base" hangingPunct="0">
        <a:spcBef>
          <a:spcPct val="0"/>
        </a:spcBef>
        <a:spcAft>
          <a:spcPct val="0"/>
        </a:spcAft>
        <a:defRPr sz="7200">
          <a:solidFill>
            <a:srgbClr val="FFFFFF"/>
          </a:solidFill>
          <a:latin typeface="Arial Black" panose="020B0A04020102020204" pitchFamily="6" charset="0"/>
          <a:ea typeface="MS PGothic" panose="020B0600070205080204" pitchFamily="34" charset="-128"/>
          <a:cs typeface="MS PGothic" panose="020B0600070205080204" pitchFamily="34" charset="-128"/>
        </a:defRPr>
      </a:lvl2pPr>
      <a:lvl3pPr algn="ctr" defTabSz="749300" rtl="0" eaLnBrk="0" fontAlgn="base" hangingPunct="0">
        <a:spcBef>
          <a:spcPct val="0"/>
        </a:spcBef>
        <a:spcAft>
          <a:spcPct val="0"/>
        </a:spcAft>
        <a:defRPr sz="7200">
          <a:solidFill>
            <a:srgbClr val="FFFFFF"/>
          </a:solidFill>
          <a:latin typeface="Arial Black" panose="020B0A04020102020204" pitchFamily="6" charset="0"/>
          <a:ea typeface="MS PGothic" panose="020B0600070205080204" pitchFamily="34" charset="-128"/>
          <a:cs typeface="MS PGothic" panose="020B0600070205080204" pitchFamily="34" charset="-128"/>
        </a:defRPr>
      </a:lvl3pPr>
      <a:lvl4pPr algn="ctr" defTabSz="749300" rtl="0" eaLnBrk="0" fontAlgn="base" hangingPunct="0">
        <a:spcBef>
          <a:spcPct val="0"/>
        </a:spcBef>
        <a:spcAft>
          <a:spcPct val="0"/>
        </a:spcAft>
        <a:defRPr sz="7200">
          <a:solidFill>
            <a:srgbClr val="FFFFFF"/>
          </a:solidFill>
          <a:latin typeface="Arial Black" panose="020B0A04020102020204" pitchFamily="6" charset="0"/>
          <a:ea typeface="MS PGothic" panose="020B0600070205080204" pitchFamily="34" charset="-128"/>
          <a:cs typeface="MS PGothic" panose="020B0600070205080204" pitchFamily="34" charset="-128"/>
        </a:defRPr>
      </a:lvl4pPr>
      <a:lvl5pPr algn="ctr" defTabSz="749300" rtl="0" eaLnBrk="0" fontAlgn="base" hangingPunct="0">
        <a:spcBef>
          <a:spcPct val="0"/>
        </a:spcBef>
        <a:spcAft>
          <a:spcPct val="0"/>
        </a:spcAft>
        <a:defRPr sz="7200">
          <a:solidFill>
            <a:srgbClr val="FFFFFF"/>
          </a:solidFill>
          <a:latin typeface="Arial Black" panose="020B0A04020102020204" pitchFamily="6" charset="0"/>
          <a:ea typeface="MS PGothic" panose="020B0600070205080204" pitchFamily="34" charset="-128"/>
          <a:cs typeface="MS PGothic" panose="020B0600070205080204" pitchFamily="34" charset="-128"/>
        </a:defRPr>
      </a:lvl5pPr>
      <a:lvl6pPr marL="457200" algn="ctr" defTabSz="749300" rtl="0" fontAlgn="base">
        <a:spcBef>
          <a:spcPct val="0"/>
        </a:spcBef>
        <a:spcAft>
          <a:spcPct val="0"/>
        </a:spcAft>
        <a:defRPr sz="7200">
          <a:solidFill>
            <a:schemeClr val="tx2"/>
          </a:solidFill>
          <a:latin typeface="Arial Black" panose="020B0A04020102020204" pitchFamily="6" charset="0"/>
        </a:defRPr>
      </a:lvl6pPr>
      <a:lvl7pPr marL="914400" algn="ctr" defTabSz="749300" rtl="0" fontAlgn="base">
        <a:spcBef>
          <a:spcPct val="0"/>
        </a:spcBef>
        <a:spcAft>
          <a:spcPct val="0"/>
        </a:spcAft>
        <a:defRPr sz="7200">
          <a:solidFill>
            <a:schemeClr val="tx2"/>
          </a:solidFill>
          <a:latin typeface="Arial Black" panose="020B0A04020102020204" pitchFamily="6" charset="0"/>
        </a:defRPr>
      </a:lvl7pPr>
      <a:lvl8pPr marL="1371600" algn="ctr" defTabSz="749300" rtl="0" fontAlgn="base">
        <a:spcBef>
          <a:spcPct val="0"/>
        </a:spcBef>
        <a:spcAft>
          <a:spcPct val="0"/>
        </a:spcAft>
        <a:defRPr sz="7200">
          <a:solidFill>
            <a:schemeClr val="tx2"/>
          </a:solidFill>
          <a:latin typeface="Arial Black" panose="020B0A04020102020204" pitchFamily="6" charset="0"/>
        </a:defRPr>
      </a:lvl8pPr>
      <a:lvl9pPr marL="1828800" algn="ctr" defTabSz="749300" rtl="0" fontAlgn="base">
        <a:spcBef>
          <a:spcPct val="0"/>
        </a:spcBef>
        <a:spcAft>
          <a:spcPct val="0"/>
        </a:spcAft>
        <a:defRPr sz="7200">
          <a:solidFill>
            <a:schemeClr val="tx2"/>
          </a:solidFill>
          <a:latin typeface="Arial Black" panose="020B0A04020102020204" pitchFamily="6" charset="0"/>
        </a:defRPr>
      </a:lvl9pPr>
    </p:titleStyle>
    <p:body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1450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6pPr>
      <a:lvl7pPr marL="26022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7pPr>
      <a:lvl8pPr marL="30594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8pPr>
      <a:lvl9pPr marL="35166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EF0F8"/>
        </a:solidFill>
        <a:effectLst/>
      </p:bgPr>
    </p:bg>
    <p:spTree>
      <p:nvGrpSpPr>
        <p:cNvPr id="1" name=""/>
        <p:cNvGrpSpPr/>
        <p:nvPr/>
      </p:nvGrpSpPr>
      <p:grpSpPr/>
      <p:sp>
        <p:nvSpPr>
          <p:cNvPr id="2050" name="Rectangle 2"/>
          <p:cNvSpPr>
            <a:spLocks noChangeArrowheads="1"/>
          </p:cNvSpPr>
          <p:nvPr/>
        </p:nvSpPr>
        <p:spPr bwMode="auto">
          <a:xfrm>
            <a:off x="0" y="0"/>
            <a:ext cx="30275213" cy="54737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2051" name="Rectangle 3"/>
          <p:cNvSpPr>
            <a:spLocks noChangeArrowheads="1"/>
          </p:cNvSpPr>
          <p:nvPr/>
        </p:nvSpPr>
        <p:spPr bwMode="auto">
          <a:xfrm>
            <a:off x="646113" y="6248400"/>
            <a:ext cx="6880225" cy="35625088"/>
          </a:xfrm>
          <a:prstGeom prst="rect">
            <a:avLst/>
          </a:prstGeom>
          <a:solidFill>
            <a:schemeClr val="bg2"/>
          </a:solidFill>
          <a:ln w="9525">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2052" name="Rectangle 6"/>
          <p:cNvSpPr>
            <a:spLocks noGrp="1"/>
          </p:cNvSpPr>
          <p:nvPr>
            <p:ph type="title"/>
          </p:nvPr>
        </p:nvSpPr>
        <p:spPr>
          <a:xfrm>
            <a:off x="661988" y="1655763"/>
            <a:ext cx="28919487" cy="2862262"/>
          </a:xfrm>
          <a:prstGeom prst="rect">
            <a:avLst/>
          </a:prstGeom>
          <a:noFill/>
          <a:ln w="9525">
            <a:noFill/>
          </a:ln>
        </p:spPr>
        <p:txBody>
          <a:bodyPr lIns="74857" tIns="37421" rIns="74857" bIns="37421" anchor="ctr" anchorCtr="0"/>
          <a:p>
            <a:pPr lvl="0"/>
            <a:r>
              <a:rPr lang="en-US" altLang="fr-FR"/>
              <a:t>Click to edit Master title style</a:t>
            </a:r>
            <a:endParaRPr lang="en-US" altLang="fr-FR"/>
          </a:p>
        </p:txBody>
      </p:sp>
      <p:sp>
        <p:nvSpPr>
          <p:cNvPr id="2053" name="Rectangle 7"/>
          <p:cNvSpPr>
            <a:spLocks noGrp="1"/>
          </p:cNvSpPr>
          <p:nvPr>
            <p:ph type="body" idx="1"/>
          </p:nvPr>
        </p:nvSpPr>
        <p:spPr>
          <a:xfrm>
            <a:off x="646113" y="6264275"/>
            <a:ext cx="6880225" cy="35625088"/>
          </a:xfrm>
          <a:prstGeom prst="rect">
            <a:avLst/>
          </a:prstGeom>
          <a:noFill/>
          <a:ln w="9525">
            <a:noFill/>
          </a:ln>
        </p:spPr>
        <p:txBody>
          <a:bodyPr lIns="374346" tIns="374346" rIns="374346" bIns="374346"/>
          <a:p>
            <a:pPr lvl="0"/>
            <a:r>
              <a:rPr lang="en-US" altLang="fr-FR"/>
              <a:t>Click to edit Master text styles</a:t>
            </a:r>
            <a:endParaRPr lang="en-US" altLang="fr-FR"/>
          </a:p>
          <a:p>
            <a:pPr lvl="1"/>
            <a:r>
              <a:rPr lang="en-US" altLang="fr-FR"/>
              <a:t>Second level</a:t>
            </a:r>
            <a:endParaRPr lang="en-US" altLang="fr-FR"/>
          </a:p>
        </p:txBody>
      </p:sp>
      <p:sp>
        <p:nvSpPr>
          <p:cNvPr id="2054" name="Rectangle 8"/>
          <p:cNvSpPr>
            <a:spLocks noChangeArrowheads="1"/>
          </p:cNvSpPr>
          <p:nvPr/>
        </p:nvSpPr>
        <p:spPr bwMode="auto">
          <a:xfrm>
            <a:off x="0" y="0"/>
            <a:ext cx="30275213" cy="4280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2055" name="Rectangle 9"/>
          <p:cNvSpPr>
            <a:spLocks noChangeArrowheads="1"/>
          </p:cNvSpPr>
          <p:nvPr/>
        </p:nvSpPr>
        <p:spPr bwMode="auto">
          <a:xfrm>
            <a:off x="7926388" y="6248400"/>
            <a:ext cx="14322425" cy="35625088"/>
          </a:xfrm>
          <a:prstGeom prst="rect">
            <a:avLst/>
          </a:prstGeom>
          <a:solidFill>
            <a:schemeClr val="bg2"/>
          </a:solidFill>
          <a:ln w="9525">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2056" name="Rectangle 11"/>
          <p:cNvSpPr>
            <a:spLocks noChangeArrowheads="1"/>
          </p:cNvSpPr>
          <p:nvPr/>
        </p:nvSpPr>
        <p:spPr bwMode="auto">
          <a:xfrm>
            <a:off x="22696488" y="6248400"/>
            <a:ext cx="6884988" cy="35625088"/>
          </a:xfrm>
          <a:prstGeom prst="rect">
            <a:avLst/>
          </a:prstGeom>
          <a:solidFill>
            <a:schemeClr val="bg2"/>
          </a:solidFill>
          <a:ln w="9525">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2057" name="Text Box 14"/>
          <p:cNvSpPr txBox="1">
            <a:spLocks noChangeArrowheads="1"/>
          </p:cNvSpPr>
          <p:nvPr/>
        </p:nvSpPr>
        <p:spPr bwMode="auto">
          <a:xfrm>
            <a:off x="646113" y="42260838"/>
            <a:ext cx="3308350" cy="155575"/>
          </a:xfrm>
          <a:prstGeom prst="rect">
            <a:avLst/>
          </a:prstGeom>
          <a:noFill/>
          <a:ln>
            <a:noFill/>
          </a:ln>
        </p:spPr>
        <p:txBody>
          <a:bodyPr lIns="74857" tIns="37421" rIns="74857" bIns="37421">
            <a:spAutoFit/>
          </a:bodyPr>
          <a:lstStyle>
            <a:lvl1pPr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1pPr>
            <a:lvl2pPr marL="742950" indent="-28575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2pPr>
            <a:lvl3pPr marL="11430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3pPr>
            <a:lvl4pPr marL="16002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4pPr>
            <a:lvl5pPr marL="20574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5pPr>
            <a:lvl6pPr marL="25146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6pPr>
            <a:lvl7pPr marL="29718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7pPr>
            <a:lvl8pPr marL="34290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8pPr>
            <a:lvl9pPr marL="38862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9pPr>
          </a:lstStyle>
          <a:p>
            <a:pPr marL="0" marR="0" lvl="0" indent="0" algn="l" defTabSz="749300" rtl="0" eaLnBrk="0" fontAlgn="base" latinLnBrk="0" hangingPunct="0">
              <a:lnSpc>
                <a:spcPct val="65000"/>
              </a:lnSpc>
              <a:spcBef>
                <a:spcPct val="50000"/>
              </a:spcBef>
              <a:spcAft>
                <a:spcPct val="0"/>
              </a:spcAft>
              <a:buClrTx/>
              <a:buSzTx/>
              <a:buFontTx/>
              <a:buNone/>
              <a:defRPr/>
            </a:pPr>
            <a:r>
              <a:rPr kumimoji="0" lang="en-US" sz="800" b="1"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Poster template by ResearchPosters.co.za</a:t>
            </a:r>
            <a:endParaRPr kumimoji="0" lang="en-US" sz="800" b="1"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sldNum="0" hdr="0" ftr="0" dt="0"/>
  <p:txStyles>
    <p:titleStyle>
      <a:lvl1pPr algn="ctr" defTabSz="749300" rtl="0" eaLnBrk="0" fontAlgn="base" hangingPunct="0">
        <a:spcBef>
          <a:spcPct val="0"/>
        </a:spcBef>
        <a:spcAft>
          <a:spcPct val="0"/>
        </a:spcAft>
        <a:defRPr sz="7100">
          <a:solidFill>
            <a:schemeClr val="bg1"/>
          </a:solidFill>
          <a:latin typeface="+mj-lt"/>
          <a:ea typeface="MS PGothic" panose="020B0600070205080204" pitchFamily="34" charset="-128"/>
          <a:cs typeface="MS PGothic" panose="020B0600070205080204" pitchFamily="34" charset="-128"/>
        </a:defRPr>
      </a:lvl1pPr>
      <a:lvl2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2pPr>
      <a:lvl3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3pPr>
      <a:lvl4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4pPr>
      <a:lvl5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5pPr>
      <a:lvl6pPr marL="457200" algn="ctr" defTabSz="749300" rtl="0" fontAlgn="base">
        <a:spcBef>
          <a:spcPct val="0"/>
        </a:spcBef>
        <a:spcAft>
          <a:spcPct val="0"/>
        </a:spcAft>
        <a:defRPr sz="7100">
          <a:solidFill>
            <a:schemeClr val="tx2"/>
          </a:solidFill>
          <a:latin typeface="Arial Black" panose="020B0A04020102020204" pitchFamily="6" charset="0"/>
        </a:defRPr>
      </a:lvl6pPr>
      <a:lvl7pPr marL="914400" algn="ctr" defTabSz="749300" rtl="0" fontAlgn="base">
        <a:spcBef>
          <a:spcPct val="0"/>
        </a:spcBef>
        <a:spcAft>
          <a:spcPct val="0"/>
        </a:spcAft>
        <a:defRPr sz="7100">
          <a:solidFill>
            <a:schemeClr val="tx2"/>
          </a:solidFill>
          <a:latin typeface="Arial Black" panose="020B0A04020102020204" pitchFamily="6" charset="0"/>
        </a:defRPr>
      </a:lvl7pPr>
      <a:lvl8pPr marL="1371600" algn="ctr" defTabSz="749300" rtl="0" fontAlgn="base">
        <a:spcBef>
          <a:spcPct val="0"/>
        </a:spcBef>
        <a:spcAft>
          <a:spcPct val="0"/>
        </a:spcAft>
        <a:defRPr sz="7100">
          <a:solidFill>
            <a:schemeClr val="tx2"/>
          </a:solidFill>
          <a:latin typeface="Arial Black" panose="020B0A04020102020204" pitchFamily="6" charset="0"/>
        </a:defRPr>
      </a:lvl8pPr>
      <a:lvl9pPr marL="1828800" algn="ctr" defTabSz="749300" rtl="0" fontAlgn="base">
        <a:spcBef>
          <a:spcPct val="0"/>
        </a:spcBef>
        <a:spcAft>
          <a:spcPct val="0"/>
        </a:spcAft>
        <a:defRPr sz="7100">
          <a:solidFill>
            <a:schemeClr val="tx2"/>
          </a:solidFill>
          <a:latin typeface="Arial Black" panose="020B0A04020102020204" pitchFamily="6" charset="0"/>
        </a:defRPr>
      </a:lvl9pPr>
    </p:titleStyle>
    <p:body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1450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6pPr>
      <a:lvl7pPr marL="26022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7pPr>
      <a:lvl8pPr marL="30594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8pPr>
      <a:lvl9pPr marL="35166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CEF0F8"/>
        </a:solidFill>
        <a:effectLst/>
      </p:bgPr>
    </p:bg>
    <p:spTree>
      <p:nvGrpSpPr>
        <p:cNvPr id="1" name=""/>
        <p:cNvGrpSpPr/>
        <p:nvPr/>
      </p:nvGrpSpPr>
      <p:grpSpPr/>
      <p:sp>
        <p:nvSpPr>
          <p:cNvPr id="3074" name="Rectangle 2"/>
          <p:cNvSpPr>
            <a:spLocks noChangeArrowheads="1"/>
          </p:cNvSpPr>
          <p:nvPr/>
        </p:nvSpPr>
        <p:spPr bwMode="auto">
          <a:xfrm>
            <a:off x="0" y="0"/>
            <a:ext cx="30275213" cy="54737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3075" name="Rectangle 3"/>
          <p:cNvSpPr>
            <a:spLocks noChangeArrowheads="1"/>
          </p:cNvSpPr>
          <p:nvPr/>
        </p:nvSpPr>
        <p:spPr bwMode="auto">
          <a:xfrm>
            <a:off x="477838" y="6248400"/>
            <a:ext cx="29224288" cy="35625088"/>
          </a:xfrm>
          <a:prstGeom prst="rect">
            <a:avLst/>
          </a:prstGeom>
          <a:solidFill>
            <a:schemeClr val="bg2"/>
          </a:solidFill>
          <a:ln w="9525">
            <a:solidFill>
              <a:schemeClr val="tx1"/>
            </a:solidFill>
            <a:miter lim="800000"/>
          </a:ln>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3076" name="Rectangle 6"/>
          <p:cNvSpPr>
            <a:spLocks noGrp="1"/>
          </p:cNvSpPr>
          <p:nvPr>
            <p:ph type="title"/>
          </p:nvPr>
        </p:nvSpPr>
        <p:spPr>
          <a:xfrm>
            <a:off x="661988" y="1655763"/>
            <a:ext cx="28919487" cy="2862262"/>
          </a:xfrm>
          <a:prstGeom prst="rect">
            <a:avLst/>
          </a:prstGeom>
          <a:noFill/>
          <a:ln w="9525">
            <a:noFill/>
          </a:ln>
        </p:spPr>
        <p:txBody>
          <a:bodyPr lIns="74857" tIns="37421" rIns="74857" bIns="37421" anchor="ctr" anchorCtr="0"/>
          <a:p>
            <a:pPr lvl="0"/>
            <a:r>
              <a:rPr lang="en-US" altLang="fr-FR"/>
              <a:t>Click to edit Master title style</a:t>
            </a:r>
            <a:endParaRPr lang="en-US" altLang="fr-FR"/>
          </a:p>
        </p:txBody>
      </p:sp>
      <p:sp>
        <p:nvSpPr>
          <p:cNvPr id="3077" name="Rectangle 7"/>
          <p:cNvSpPr>
            <a:spLocks noGrp="1"/>
          </p:cNvSpPr>
          <p:nvPr>
            <p:ph type="body" idx="1"/>
          </p:nvPr>
        </p:nvSpPr>
        <p:spPr>
          <a:xfrm>
            <a:off x="477838" y="6248400"/>
            <a:ext cx="29103637" cy="35625088"/>
          </a:xfrm>
          <a:prstGeom prst="rect">
            <a:avLst/>
          </a:prstGeom>
          <a:noFill/>
          <a:ln w="9525">
            <a:noFill/>
          </a:ln>
        </p:spPr>
        <p:txBody>
          <a:bodyPr lIns="374346" tIns="374346" rIns="374346" bIns="374346"/>
          <a:p>
            <a:pPr lvl="0"/>
            <a:r>
              <a:rPr lang="en-US" altLang="fr-FR"/>
              <a:t>Click to edit Master text styles</a:t>
            </a:r>
            <a:endParaRPr lang="en-US" altLang="fr-FR"/>
          </a:p>
          <a:p>
            <a:pPr lvl="1"/>
            <a:r>
              <a:rPr lang="en-US" altLang="fr-FR"/>
              <a:t>Second level</a:t>
            </a:r>
            <a:endParaRPr lang="en-US" altLang="fr-FR"/>
          </a:p>
        </p:txBody>
      </p:sp>
      <p:sp>
        <p:nvSpPr>
          <p:cNvPr id="3078" name="Rectangle 8"/>
          <p:cNvSpPr>
            <a:spLocks noChangeArrowheads="1"/>
          </p:cNvSpPr>
          <p:nvPr/>
        </p:nvSpPr>
        <p:spPr bwMode="auto">
          <a:xfrm>
            <a:off x="0" y="0"/>
            <a:ext cx="30275213" cy="4280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nchor="ctr"/>
          <a:lstStyle>
            <a:lvl1pPr eaLnBrk="0" hangingPunct="0">
              <a:defRPr sz="2400">
                <a:solidFill>
                  <a:schemeClr val="tx1"/>
                </a:solidFill>
                <a:latin typeface="Arial Narrow" panose="020B0606020202030204" pitchFamily="6" charset="0"/>
                <a:ea typeface="MS PGothic" panose="020B0600070205080204" pitchFamily="34" charset="-128"/>
              </a:defRPr>
            </a:lvl1pPr>
            <a:lvl2pPr marL="742950" indent="-285750" eaLnBrk="0" hangingPunct="0">
              <a:defRPr sz="2400">
                <a:solidFill>
                  <a:schemeClr val="tx1"/>
                </a:solidFill>
                <a:latin typeface="Arial Narrow" panose="020B0606020202030204" pitchFamily="6" charset="0"/>
                <a:ea typeface="MS PGothic" panose="020B0600070205080204" pitchFamily="34" charset="-128"/>
              </a:defRPr>
            </a:lvl2pPr>
            <a:lvl3pPr marL="1143000" indent="-228600" eaLnBrk="0" hangingPunct="0">
              <a:defRPr sz="2400">
                <a:solidFill>
                  <a:schemeClr val="tx1"/>
                </a:solidFill>
                <a:latin typeface="Arial Narrow" panose="020B0606020202030204" pitchFamily="6" charset="0"/>
                <a:ea typeface="MS PGothic" panose="020B0600070205080204" pitchFamily="34" charset="-128"/>
              </a:defRPr>
            </a:lvl3pPr>
            <a:lvl4pPr marL="1600200" indent="-228600" eaLnBrk="0" hangingPunct="0">
              <a:defRPr sz="2400">
                <a:solidFill>
                  <a:schemeClr val="tx1"/>
                </a:solidFill>
                <a:latin typeface="Arial Narrow" panose="020B0606020202030204" pitchFamily="6" charset="0"/>
                <a:ea typeface="MS PGothic" panose="020B0600070205080204" pitchFamily="34" charset="-128"/>
              </a:defRPr>
            </a:lvl4pPr>
            <a:lvl5pPr marL="2057400" indent="-228600" eaLnBrk="0" hangingPunct="0">
              <a:defRPr sz="2400">
                <a:solidFill>
                  <a:schemeClr val="tx1"/>
                </a:solidFill>
                <a:latin typeface="Arial Narrow" panose="020B0606020202030204" pitchFamily="6"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fr-FR" sz="2400" b="0" i="0" u="none" strike="noStrike" kern="1200" cap="none" spc="0" normalizeH="0" baseline="0" noProof="0">
              <a:ln>
                <a:noFill/>
              </a:ln>
              <a:solidFill>
                <a:schemeClr val="tx1"/>
              </a:solidFill>
              <a:effectLst/>
              <a:uLnTx/>
              <a:uFillTx/>
              <a:latin typeface="Arial Narrow" panose="020B0606020202030204" pitchFamily="6" charset="0"/>
              <a:ea typeface="MS PGothic" panose="020B0600070205080204" pitchFamily="34" charset="-128"/>
              <a:cs typeface="+mn-cs"/>
            </a:endParaRPr>
          </a:p>
        </p:txBody>
      </p:sp>
      <p:sp>
        <p:nvSpPr>
          <p:cNvPr id="3079" name="Text Box 14"/>
          <p:cNvSpPr txBox="1">
            <a:spLocks noChangeArrowheads="1"/>
          </p:cNvSpPr>
          <p:nvPr/>
        </p:nvSpPr>
        <p:spPr bwMode="auto">
          <a:xfrm>
            <a:off x="477838" y="42244963"/>
            <a:ext cx="3308350" cy="158750"/>
          </a:xfrm>
          <a:prstGeom prst="rect">
            <a:avLst/>
          </a:prstGeom>
          <a:noFill/>
          <a:ln>
            <a:noFill/>
          </a:ln>
        </p:spPr>
        <p:txBody>
          <a:bodyPr lIns="74857" tIns="37421" rIns="74857" bIns="37421">
            <a:spAutoFit/>
          </a:bodyPr>
          <a:lstStyle>
            <a:lvl1pPr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1pPr>
            <a:lvl2pPr marL="742950" indent="-28575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2pPr>
            <a:lvl3pPr marL="11430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3pPr>
            <a:lvl4pPr marL="16002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4pPr>
            <a:lvl5pPr marL="2057400" indent="-228600" defTabSz="749300" eaLnBrk="0" hangingPunct="0">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5pPr>
            <a:lvl6pPr marL="25146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6pPr>
            <a:lvl7pPr marL="29718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7pPr>
            <a:lvl8pPr marL="34290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8pPr>
            <a:lvl9pPr marL="3886200" indent="-228600" defTabSz="749300" eaLnBrk="0" fontAlgn="base" hangingPunct="0">
              <a:spcBef>
                <a:spcPct val="0"/>
              </a:spcBef>
              <a:spcAft>
                <a:spcPct val="0"/>
              </a:spcAft>
              <a:defRPr sz="2400">
                <a:solidFill>
                  <a:schemeClr val="tx1"/>
                </a:solidFill>
                <a:latin typeface="Arial Narrow" panose="020B0606020202030204" pitchFamily="6" charset="0"/>
                <a:ea typeface="MS PGothic" panose="020B0600070205080204" pitchFamily="34" charset="-128"/>
                <a:cs typeface="MS PGothic" panose="020B0600070205080204" pitchFamily="34" charset="-128"/>
              </a:defRPr>
            </a:lvl9pPr>
          </a:lstStyle>
          <a:p>
            <a:pPr marL="0" marR="0" lvl="0" indent="0" algn="l" defTabSz="749300" rtl="0" eaLnBrk="0" fontAlgn="base" latinLnBrk="0" hangingPunct="0">
              <a:lnSpc>
                <a:spcPct val="65000"/>
              </a:lnSpc>
              <a:spcBef>
                <a:spcPct val="50000"/>
              </a:spcBef>
              <a:spcAft>
                <a:spcPct val="0"/>
              </a:spcAft>
              <a:buClrTx/>
              <a:buSzTx/>
              <a:buFontTx/>
              <a:buNone/>
              <a:defRPr/>
            </a:pPr>
            <a:r>
              <a:rPr kumimoji="0" lang="en-US" sz="800" b="1"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Poster template by ResearchPosters.co.za</a:t>
            </a:r>
            <a:endParaRPr kumimoji="0" lang="en-US" sz="800" b="1"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749300" rtl="0" eaLnBrk="0" fontAlgn="base" hangingPunct="0">
        <a:spcBef>
          <a:spcPct val="0"/>
        </a:spcBef>
        <a:spcAft>
          <a:spcPct val="0"/>
        </a:spcAft>
        <a:defRPr sz="7100">
          <a:solidFill>
            <a:schemeClr val="bg1"/>
          </a:solidFill>
          <a:latin typeface="+mj-lt"/>
          <a:ea typeface="MS PGothic" panose="020B0600070205080204" pitchFamily="34" charset="-128"/>
          <a:cs typeface="MS PGothic" panose="020B0600070205080204" pitchFamily="34" charset="-128"/>
        </a:defRPr>
      </a:lvl1pPr>
      <a:lvl2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2pPr>
      <a:lvl3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3pPr>
      <a:lvl4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4pPr>
      <a:lvl5pPr algn="ctr" defTabSz="749300" rtl="0" eaLnBrk="0" fontAlgn="base" hangingPunct="0">
        <a:spcBef>
          <a:spcPct val="0"/>
        </a:spcBef>
        <a:spcAft>
          <a:spcPct val="0"/>
        </a:spcAft>
        <a:defRPr sz="7100">
          <a:solidFill>
            <a:schemeClr val="bg1"/>
          </a:solidFill>
          <a:latin typeface="Arial Black" panose="020B0A04020102020204" pitchFamily="6" charset="0"/>
          <a:ea typeface="MS PGothic" panose="020B0600070205080204" pitchFamily="34" charset="-128"/>
          <a:cs typeface="MS PGothic" panose="020B0600070205080204" pitchFamily="34" charset="-128"/>
        </a:defRPr>
      </a:lvl5pPr>
      <a:lvl6pPr marL="457200" algn="ctr" defTabSz="749300" rtl="0" fontAlgn="base">
        <a:spcBef>
          <a:spcPct val="0"/>
        </a:spcBef>
        <a:spcAft>
          <a:spcPct val="0"/>
        </a:spcAft>
        <a:defRPr sz="7100">
          <a:solidFill>
            <a:schemeClr val="tx2"/>
          </a:solidFill>
          <a:latin typeface="Arial Black" panose="020B0A04020102020204" pitchFamily="6" charset="0"/>
        </a:defRPr>
      </a:lvl6pPr>
      <a:lvl7pPr marL="914400" algn="ctr" defTabSz="749300" rtl="0" fontAlgn="base">
        <a:spcBef>
          <a:spcPct val="0"/>
        </a:spcBef>
        <a:spcAft>
          <a:spcPct val="0"/>
        </a:spcAft>
        <a:defRPr sz="7100">
          <a:solidFill>
            <a:schemeClr val="tx2"/>
          </a:solidFill>
          <a:latin typeface="Arial Black" panose="020B0A04020102020204" pitchFamily="6" charset="0"/>
        </a:defRPr>
      </a:lvl7pPr>
      <a:lvl8pPr marL="1371600" algn="ctr" defTabSz="749300" rtl="0" fontAlgn="base">
        <a:spcBef>
          <a:spcPct val="0"/>
        </a:spcBef>
        <a:spcAft>
          <a:spcPct val="0"/>
        </a:spcAft>
        <a:defRPr sz="7100">
          <a:solidFill>
            <a:schemeClr val="tx2"/>
          </a:solidFill>
          <a:latin typeface="Arial Black" panose="020B0A04020102020204" pitchFamily="6" charset="0"/>
        </a:defRPr>
      </a:lvl8pPr>
      <a:lvl9pPr marL="1828800" algn="ctr" defTabSz="749300" rtl="0" fontAlgn="base">
        <a:spcBef>
          <a:spcPct val="0"/>
        </a:spcBef>
        <a:spcAft>
          <a:spcPct val="0"/>
        </a:spcAft>
        <a:defRPr sz="7100">
          <a:solidFill>
            <a:schemeClr val="tx2"/>
          </a:solidFill>
          <a:latin typeface="Arial Black" panose="020B0A04020102020204" pitchFamily="6" charset="0"/>
        </a:defRPr>
      </a:lvl9pPr>
    </p:titleStyle>
    <p:body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1450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6pPr>
      <a:lvl7pPr marL="26022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7pPr>
      <a:lvl8pPr marL="30594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8pPr>
      <a:lvl9pPr marL="3516630" indent="-187325" algn="l" defTabSz="749300" rtl="0" fontAlgn="base">
        <a:spcBef>
          <a:spcPct val="20000"/>
        </a:spcBef>
        <a:spcAft>
          <a:spcPct val="0"/>
        </a:spcAft>
        <a:buChar char="»"/>
        <a:defRPr sz="1600">
          <a:solidFill>
            <a:schemeClr val="tx1"/>
          </a:solidFill>
          <a:latin typeface="+mn-lt"/>
          <a:ea typeface="MS PGothic" panose="020B0600070205080204" pitchFamily="34" charset="-128"/>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6.xml"/><Relationship Id="rId3" Type="http://schemas.openxmlformats.org/officeDocument/2006/relationships/image" Target="../media/image1.png"/><Relationship Id="rId2" Type="http://schemas.openxmlformats.org/officeDocument/2006/relationships/hyperlink" Target="mailto:author@address.org" TargetMode="Externa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Rectangle 5"/>
          <p:cNvSpPr/>
          <p:nvPr/>
        </p:nvSpPr>
        <p:spPr>
          <a:xfrm>
            <a:off x="263208" y="1842453"/>
            <a:ext cx="29213175" cy="2812415"/>
          </a:xfrm>
          <a:prstGeom prst="rect">
            <a:avLst/>
          </a:prstGeom>
          <a:noFill/>
          <a:ln w="9525">
            <a:noFill/>
          </a:ln>
        </p:spPr>
        <p:txBody>
          <a:bodyPr lIns="74838" tIns="37413" rIns="74838" bIns="37413">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eaLnBrk="1" hangingPunct="1">
              <a:spcBef>
                <a:spcPct val="50000"/>
              </a:spcBef>
              <a:buNone/>
            </a:pPr>
            <a:r>
              <a:rPr lang="en-US" altLang="fr-FR" sz="6000">
                <a:solidFill>
                  <a:schemeClr val="bg1"/>
                </a:solidFill>
                <a:latin typeface="Arial Black" panose="020B0A04020102020204" pitchFamily="6" charset="0"/>
              </a:rPr>
              <a:t>The poster title goes here</a:t>
            </a:r>
            <a:endParaRPr lang="en-US" altLang="fr-FR" sz="6000">
              <a:solidFill>
                <a:schemeClr val="bg1"/>
              </a:solidFill>
              <a:latin typeface="Arial Black" panose="020B0A04020102020204" pitchFamily="6" charset="0"/>
            </a:endParaRPr>
          </a:p>
          <a:p>
            <a:pPr marL="0" lvl="0" indent="0" algn="ctr" eaLnBrk="1" hangingPunct="1">
              <a:spcBef>
                <a:spcPct val="50000"/>
              </a:spcBef>
              <a:buNone/>
            </a:pPr>
            <a:r>
              <a:rPr lang="en-US" altLang="fr-FR" sz="6000">
                <a:solidFill>
                  <a:schemeClr val="bg1"/>
                </a:solidFill>
                <a:latin typeface="Arial Black" panose="020B0A04020102020204" pitchFamily="6" charset="0"/>
              </a:rPr>
              <a:t>and here</a:t>
            </a:r>
            <a:endParaRPr lang="en-US" altLang="fr-FR" sz="6000">
              <a:solidFill>
                <a:schemeClr val="bg1"/>
              </a:solidFill>
              <a:latin typeface="Arial Black" panose="020B0A04020102020204" pitchFamily="6" charset="0"/>
            </a:endParaRPr>
          </a:p>
          <a:p>
            <a:pPr marL="0" lvl="0" indent="0" algn="ctr">
              <a:spcBef>
                <a:spcPct val="0"/>
              </a:spcBef>
              <a:buNone/>
            </a:pPr>
            <a:endParaRPr lang="en-US" altLang="fr-FR" sz="2800" b="1">
              <a:solidFill>
                <a:schemeClr val="bg1"/>
              </a:solidFill>
            </a:endParaRPr>
          </a:p>
        </p:txBody>
      </p:sp>
      <p:sp>
        <p:nvSpPr>
          <p:cNvPr id="5122" name="Text Box 471"/>
          <p:cNvSpPr txBox="1"/>
          <p:nvPr/>
        </p:nvSpPr>
        <p:spPr>
          <a:xfrm>
            <a:off x="646113" y="6248400"/>
            <a:ext cx="9321800" cy="630238"/>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fr-FR" sz="3600" b="1">
                <a:solidFill>
                  <a:schemeClr val="bg1"/>
                </a:solidFill>
                <a:latin typeface="Arial Narrow" panose="020B0606020202030204" pitchFamily="6" charset="0"/>
              </a:rPr>
              <a:t>Introduction</a:t>
            </a:r>
            <a:endParaRPr lang="en-US" altLang="fr-FR" sz="3600" b="1">
              <a:solidFill>
                <a:schemeClr val="bg1"/>
              </a:solidFill>
              <a:latin typeface="Arial Narrow" panose="020B0606020202030204" pitchFamily="6" charset="0"/>
            </a:endParaRPr>
          </a:p>
        </p:txBody>
      </p:sp>
      <p:sp>
        <p:nvSpPr>
          <p:cNvPr id="5123" name="Text Box 472"/>
          <p:cNvSpPr txBox="1"/>
          <p:nvPr/>
        </p:nvSpPr>
        <p:spPr>
          <a:xfrm>
            <a:off x="650875" y="6910388"/>
            <a:ext cx="9317038" cy="8936355"/>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eaLnBrk="1" hangingPunct="1">
              <a:spcBef>
                <a:spcPct val="0"/>
              </a:spcBef>
              <a:buNone/>
            </a:pPr>
            <a:r>
              <a:rPr lang="en-US" altLang="en-US" sz="6000">
                <a:latin typeface="Arial Narrow" panose="020B0606020202030204" pitchFamily="6" charset="0"/>
              </a:rPr>
              <a:t>Provide a brief overview of your project.</a:t>
            </a:r>
            <a:endParaRPr lang="en-US" altLang="en-US" sz="6000">
              <a:latin typeface="Arial Narrow" panose="020B0606020202030204" pitchFamily="6" charset="0"/>
            </a:endParaRPr>
          </a:p>
          <a:p>
            <a:pPr marL="0" lvl="0" indent="0" defTabSz="3600450" eaLnBrk="1" hangingPunct="1">
              <a:spcBef>
                <a:spcPct val="0"/>
              </a:spcBef>
              <a:buNone/>
            </a:pPr>
            <a:r>
              <a:rPr lang="en-US" altLang="en-US" sz="6000">
                <a:latin typeface="Arial Narrow" panose="020B0606020202030204" pitchFamily="6" charset="0"/>
              </a:rPr>
              <a:t>Include the background, context, and purpose of your innovation. This should give viewers a quick understanding of what your project is about and why it was developed.</a:t>
            </a:r>
            <a:endParaRPr lang="en-US" altLang="en-US" sz="6000">
              <a:latin typeface="Arial Narrow" panose="020B0606020202030204" pitchFamily="6" charset="0"/>
            </a:endParaRPr>
          </a:p>
          <a:p>
            <a:pPr marL="0" lvl="0" indent="0" defTabSz="3600450" eaLnBrk="1" hangingPunct="1">
              <a:spcBef>
                <a:spcPct val="0"/>
              </a:spcBef>
              <a:buNone/>
            </a:pPr>
            <a:br>
              <a:rPr lang="en-US" altLang="fr-FR" sz="2600">
                <a:latin typeface="Arial Narrow" panose="020B0606020202030204" pitchFamily="6" charset="0"/>
              </a:rPr>
            </a:br>
            <a:endParaRPr lang="en-US" altLang="fr-FR" sz="2600" b="1">
              <a:latin typeface="Arial Narrow" panose="020B0606020202030204" pitchFamily="6" charset="0"/>
            </a:endParaRPr>
          </a:p>
        </p:txBody>
      </p:sp>
      <p:sp>
        <p:nvSpPr>
          <p:cNvPr id="5124" name="Text Box 473"/>
          <p:cNvSpPr txBox="1"/>
          <p:nvPr/>
        </p:nvSpPr>
        <p:spPr>
          <a:xfrm>
            <a:off x="646113" y="18102263"/>
            <a:ext cx="9321800"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Problem &amp; Objectives</a:t>
            </a:r>
            <a:endParaRPr lang="en-US" altLang="en-US" sz="3600" b="1">
              <a:solidFill>
                <a:schemeClr val="bg1"/>
              </a:solidFill>
              <a:latin typeface="Arial Narrow" panose="020B0606020202030204" pitchFamily="6" charset="0"/>
            </a:endParaRPr>
          </a:p>
        </p:txBody>
      </p:sp>
      <p:sp>
        <p:nvSpPr>
          <p:cNvPr id="5130" name="Text Box 489"/>
          <p:cNvSpPr txBox="1"/>
          <p:nvPr/>
        </p:nvSpPr>
        <p:spPr>
          <a:xfrm>
            <a:off x="8713788" y="28592463"/>
            <a:ext cx="152400" cy="552450"/>
          </a:xfrm>
          <a:prstGeom prst="rect">
            <a:avLst/>
          </a:prstGeom>
          <a:noFill/>
          <a:ln w="9525">
            <a:noFill/>
          </a:ln>
        </p:spPr>
        <p:txBody>
          <a:bodyPr lIns="0" tIns="0" rIns="0" bIns="0">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eaLnBrk="1" hangingPunct="1">
              <a:spcBef>
                <a:spcPct val="50000"/>
              </a:spcBef>
              <a:buNone/>
            </a:pPr>
            <a:r>
              <a:rPr lang="en-US" altLang="fr-FR" sz="900">
                <a:solidFill>
                  <a:srgbClr val="009900"/>
                </a:solidFill>
                <a:latin typeface="Arial Narrow" panose="020B0606020202030204" pitchFamily="6" charset="0"/>
              </a:rPr>
              <a:t>A</a:t>
            </a:r>
            <a:endParaRPr lang="en-US" altLang="fr-FR" sz="900">
              <a:solidFill>
                <a:srgbClr val="009900"/>
              </a:solidFill>
              <a:latin typeface="Arial Narrow" panose="020B0606020202030204" pitchFamily="6" charset="0"/>
            </a:endParaRPr>
          </a:p>
          <a:p>
            <a:pPr marL="0" lvl="0" indent="0" defTabSz="3600450" eaLnBrk="1" hangingPunct="1">
              <a:spcBef>
                <a:spcPct val="50000"/>
              </a:spcBef>
              <a:buNone/>
            </a:pPr>
            <a:endParaRPr lang="en-US" altLang="fr-FR" sz="900">
              <a:solidFill>
                <a:srgbClr val="009900"/>
              </a:solidFill>
              <a:latin typeface="Arial Narrow" panose="020B0606020202030204" pitchFamily="6" charset="0"/>
            </a:endParaRPr>
          </a:p>
          <a:p>
            <a:pPr marL="0" lvl="0" indent="0" defTabSz="3600450" eaLnBrk="1" hangingPunct="1">
              <a:spcBef>
                <a:spcPct val="50000"/>
              </a:spcBef>
              <a:buNone/>
            </a:pPr>
            <a:r>
              <a:rPr lang="en-US" altLang="fr-FR" sz="900">
                <a:solidFill>
                  <a:srgbClr val="009900"/>
                </a:solidFill>
                <a:latin typeface="Arial Narrow" panose="020B0606020202030204" pitchFamily="6" charset="0"/>
              </a:rPr>
              <a:t>B</a:t>
            </a:r>
            <a:endParaRPr lang="en-US" altLang="fr-FR" sz="900">
              <a:solidFill>
                <a:srgbClr val="009900"/>
              </a:solidFill>
              <a:latin typeface="Arial Narrow" panose="020B0606020202030204" pitchFamily="6" charset="0"/>
            </a:endParaRPr>
          </a:p>
        </p:txBody>
      </p:sp>
      <p:sp>
        <p:nvSpPr>
          <p:cNvPr id="5131" name="Text Box 490"/>
          <p:cNvSpPr txBox="1"/>
          <p:nvPr/>
        </p:nvSpPr>
        <p:spPr>
          <a:xfrm>
            <a:off x="646113" y="32075438"/>
            <a:ext cx="9315450"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rgbClr val="F8F8F8"/>
                </a:solidFill>
                <a:latin typeface="Arial Narrow" panose="020B0606020202030204" pitchFamily="6" charset="0"/>
              </a:rPr>
              <a:t>Solution / Innovation</a:t>
            </a:r>
            <a:endParaRPr lang="en-US" altLang="en-US" sz="3600" b="1">
              <a:solidFill>
                <a:srgbClr val="F8F8F8"/>
              </a:solidFill>
              <a:latin typeface="Arial Narrow" panose="020B0606020202030204" pitchFamily="6" charset="0"/>
            </a:endParaRPr>
          </a:p>
        </p:txBody>
      </p:sp>
      <p:sp>
        <p:nvSpPr>
          <p:cNvPr id="5132" name="Text Box 491"/>
          <p:cNvSpPr txBox="1"/>
          <p:nvPr/>
        </p:nvSpPr>
        <p:spPr>
          <a:xfrm>
            <a:off x="646113" y="32699325"/>
            <a:ext cx="9315450" cy="7212330"/>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eaLnBrk="1" hangingPunct="1">
              <a:spcBef>
                <a:spcPct val="0"/>
              </a:spcBef>
              <a:buNone/>
            </a:pPr>
            <a:r>
              <a:rPr lang="en-US" altLang="en-US" sz="6000">
                <a:latin typeface="Arial Narrow" panose="020B0606020202030204" pitchFamily="6" charset="0"/>
              </a:rPr>
              <a:t>Explain your proposed solution and what makes it innovative.</a:t>
            </a:r>
            <a:endParaRPr lang="en-US" altLang="en-US" sz="6000">
              <a:latin typeface="Arial Narrow" panose="020B0606020202030204" pitchFamily="6" charset="0"/>
            </a:endParaRPr>
          </a:p>
          <a:p>
            <a:pPr marL="0" lvl="0" indent="0" defTabSz="3600450" eaLnBrk="1" hangingPunct="1">
              <a:spcBef>
                <a:spcPct val="0"/>
              </a:spcBef>
              <a:buNone/>
            </a:pPr>
            <a:r>
              <a:rPr lang="en-US" altLang="en-US" sz="6000">
                <a:latin typeface="Arial Narrow" panose="020B0606020202030204" pitchFamily="6" charset="0"/>
              </a:rPr>
              <a:t>Highlight how your idea solves the problem better than existing solutions. </a:t>
            </a:r>
            <a:r>
              <a:rPr lang="en-US" altLang="en-US" sz="6000">
                <a:latin typeface="Arial Narrow" panose="020B0606020202030204" pitchFamily="6" charset="0"/>
                <a:sym typeface="+mn-ea"/>
              </a:rPr>
              <a:t>(add pictures/ images)</a:t>
            </a:r>
            <a:endParaRPr lang="en-US" altLang="en-US" sz="6000">
              <a:latin typeface="Arial Narrow" panose="020B0606020202030204" pitchFamily="6" charset="0"/>
            </a:endParaRPr>
          </a:p>
          <a:p>
            <a:pPr marL="0" lvl="0" indent="0" defTabSz="3600450" eaLnBrk="1" hangingPunct="1">
              <a:spcBef>
                <a:spcPct val="0"/>
              </a:spcBef>
              <a:buNone/>
            </a:pPr>
            <a:endParaRPr lang="en-US" altLang="en-US" sz="6000">
              <a:latin typeface="Arial Narrow" panose="020B0606020202030204" pitchFamily="6" charset="0"/>
            </a:endParaRPr>
          </a:p>
        </p:txBody>
      </p:sp>
      <p:sp>
        <p:nvSpPr>
          <p:cNvPr id="5134" name="Text Box 495"/>
          <p:cNvSpPr txBox="1"/>
          <p:nvPr/>
        </p:nvSpPr>
        <p:spPr>
          <a:xfrm>
            <a:off x="10453688" y="6248400"/>
            <a:ext cx="9320212"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Methodology / Technology</a:t>
            </a:r>
            <a:endParaRPr lang="en-US" altLang="en-US" sz="3600" b="1">
              <a:solidFill>
                <a:schemeClr val="bg1"/>
              </a:solidFill>
              <a:latin typeface="Arial Narrow" panose="020B0606020202030204" pitchFamily="6" charset="0"/>
            </a:endParaRPr>
          </a:p>
        </p:txBody>
      </p:sp>
      <p:sp>
        <p:nvSpPr>
          <p:cNvPr id="5135" name="Text Box 496"/>
          <p:cNvSpPr txBox="1"/>
          <p:nvPr/>
        </p:nvSpPr>
        <p:spPr>
          <a:xfrm>
            <a:off x="10453688" y="6910388"/>
            <a:ext cx="9320212" cy="9613265"/>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eaLnBrk="1" hangingPunct="1">
              <a:spcBef>
                <a:spcPct val="0"/>
              </a:spcBef>
              <a:buNone/>
            </a:pPr>
            <a:r>
              <a:rPr lang="en-US" altLang="en-US" sz="4800">
                <a:latin typeface="Arial Narrow" panose="020B0606020202030204" pitchFamily="6" charset="0"/>
              </a:rPr>
              <a:t>Explain how your project works and the approach you used to develop it. This may include:</a:t>
            </a:r>
            <a:endParaRPr lang="en-US" altLang="en-US" sz="4800">
              <a:latin typeface="Arial Narrow" panose="020B0606020202030204" pitchFamily="6" charset="0"/>
            </a:endParaRPr>
          </a:p>
          <a:p>
            <a:pPr marL="0" lvl="0" indent="0" defTabSz="3600450" eaLnBrk="1" hangingPunct="1">
              <a:spcBef>
                <a:spcPct val="0"/>
              </a:spcBef>
              <a:buNone/>
            </a:pPr>
            <a:endParaRPr lang="en-US" altLang="en-US" sz="4800">
              <a:latin typeface="Arial Narrow" panose="020B0606020202030204" pitchFamily="6" charset="0"/>
            </a:endParaRPr>
          </a:p>
          <a:p>
            <a:pPr lvl="0" defTabSz="3600450" eaLnBrk="1" hangingPunct="1">
              <a:spcBef>
                <a:spcPct val="0"/>
              </a:spcBef>
            </a:pPr>
            <a:r>
              <a:rPr lang="en-US" altLang="en-US" sz="4800">
                <a:latin typeface="Arial Narrow" panose="020B0606020202030204" pitchFamily="6" charset="0"/>
              </a:rPr>
              <a:t>System design or process flow</a:t>
            </a:r>
            <a:endParaRPr lang="en-US" altLang="en-US" sz="4800">
              <a:latin typeface="Arial Narrow" panose="020B0606020202030204" pitchFamily="6" charset="0"/>
            </a:endParaRPr>
          </a:p>
          <a:p>
            <a:pPr lvl="0" defTabSz="3600450" eaLnBrk="1" hangingPunct="1">
              <a:spcBef>
                <a:spcPct val="0"/>
              </a:spcBef>
            </a:pPr>
            <a:r>
              <a:rPr lang="en-US" altLang="en-US" sz="4800">
                <a:latin typeface="Arial Narrow" panose="020B0606020202030204" pitchFamily="6" charset="0"/>
              </a:rPr>
              <a:t>Tools, platforms, or programming languages used</a:t>
            </a:r>
            <a:endParaRPr lang="en-US" altLang="en-US" sz="4800">
              <a:latin typeface="Arial Narrow" panose="020B0606020202030204" pitchFamily="6" charset="0"/>
            </a:endParaRPr>
          </a:p>
          <a:p>
            <a:pPr lvl="0" defTabSz="3600450" eaLnBrk="1" hangingPunct="1">
              <a:spcBef>
                <a:spcPct val="0"/>
              </a:spcBef>
            </a:pPr>
            <a:r>
              <a:rPr lang="en-US" altLang="en-US" sz="4800">
                <a:latin typeface="Arial Narrow" panose="020B0606020202030204" pitchFamily="6" charset="0"/>
              </a:rPr>
              <a:t>Hardware or software components</a:t>
            </a:r>
            <a:endParaRPr lang="en-US" altLang="en-US" sz="4800">
              <a:latin typeface="Arial Narrow" panose="020B0606020202030204" pitchFamily="6" charset="0"/>
            </a:endParaRPr>
          </a:p>
          <a:p>
            <a:pPr lvl="0" defTabSz="3600450" eaLnBrk="1" hangingPunct="1">
              <a:spcBef>
                <a:spcPct val="0"/>
              </a:spcBef>
            </a:pPr>
            <a:r>
              <a:rPr lang="en-US" altLang="en-US" sz="4800">
                <a:latin typeface="Arial Narrow" panose="020B0606020202030204" pitchFamily="6" charset="0"/>
              </a:rPr>
              <a:t>Algorithms, models, or frameworks applied</a:t>
            </a:r>
            <a:endParaRPr lang="en-US" altLang="en-US" sz="4800">
              <a:latin typeface="Arial Narrow" panose="020B0606020202030204" pitchFamily="6" charset="0"/>
            </a:endParaRPr>
          </a:p>
          <a:p>
            <a:pPr marL="0" lvl="0" indent="0" defTabSz="3600450" eaLnBrk="1" hangingPunct="1">
              <a:spcBef>
                <a:spcPct val="0"/>
              </a:spcBef>
              <a:buNone/>
            </a:pPr>
            <a:r>
              <a:rPr lang="zh-CN" altLang="en-US" sz="4800">
                <a:latin typeface="Arial Narrow" panose="020B0606020202030204" pitchFamily="6" charset="0"/>
              </a:rPr>
              <a:t>👉</a:t>
            </a:r>
            <a:r>
              <a:rPr lang="en-US" altLang="en-US" sz="4800">
                <a:latin typeface="Arial Narrow" panose="020B0606020202030204" pitchFamily="6" charset="0"/>
              </a:rPr>
              <a:t> Make it understandable but still technical enough to show innovation.</a:t>
            </a:r>
            <a:endParaRPr lang="en-US" altLang="en-US" sz="4800">
              <a:latin typeface="Arial Narrow" panose="020B0606020202030204" pitchFamily="6" charset="0"/>
            </a:endParaRPr>
          </a:p>
        </p:txBody>
      </p:sp>
      <p:sp>
        <p:nvSpPr>
          <p:cNvPr id="5136" name="Text Box 500"/>
          <p:cNvSpPr txBox="1"/>
          <p:nvPr/>
        </p:nvSpPr>
        <p:spPr>
          <a:xfrm>
            <a:off x="10899775" y="12125325"/>
            <a:ext cx="1127125" cy="200025"/>
          </a:xfrm>
          <a:prstGeom prst="rect">
            <a:avLst/>
          </a:prstGeom>
          <a:noFill/>
          <a:ln w="9525">
            <a:noFill/>
          </a:ln>
        </p:spPr>
        <p:txBody>
          <a:bodyPr lIns="0" tIns="0" rIns="0" bIns="0">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2571750" eaLnBrk="1" hangingPunct="1">
              <a:spcBef>
                <a:spcPct val="50000"/>
              </a:spcBef>
              <a:buNone/>
            </a:pPr>
            <a:r>
              <a:rPr lang="en-US" altLang="fr-FR" sz="1300">
                <a:solidFill>
                  <a:srgbClr val="1BADCF"/>
                </a:solidFill>
                <a:latin typeface="Arial Narrow" panose="020B0606020202030204" pitchFamily="6" charset="0"/>
              </a:rPr>
              <a:t>Figure 5</a:t>
            </a:r>
            <a:endParaRPr lang="en-US" altLang="fr-FR" sz="1300">
              <a:solidFill>
                <a:srgbClr val="1BADCF"/>
              </a:solidFill>
              <a:latin typeface="Arial Narrow" panose="020B0606020202030204" pitchFamily="6" charset="0"/>
            </a:endParaRPr>
          </a:p>
        </p:txBody>
      </p:sp>
      <p:sp>
        <p:nvSpPr>
          <p:cNvPr id="5137" name="Text Box 502"/>
          <p:cNvSpPr txBox="1"/>
          <p:nvPr/>
        </p:nvSpPr>
        <p:spPr>
          <a:xfrm>
            <a:off x="10447338" y="18106708"/>
            <a:ext cx="9320212"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Key Features / Results</a:t>
            </a:r>
            <a:endParaRPr lang="en-US" altLang="en-US" sz="3600" b="1">
              <a:solidFill>
                <a:schemeClr val="bg1"/>
              </a:solidFill>
              <a:latin typeface="Arial Narrow" panose="020B0606020202030204" pitchFamily="6" charset="0"/>
            </a:endParaRPr>
          </a:p>
        </p:txBody>
      </p:sp>
      <p:sp>
        <p:nvSpPr>
          <p:cNvPr id="5141" name="Text Box 514"/>
          <p:cNvSpPr txBox="1"/>
          <p:nvPr/>
        </p:nvSpPr>
        <p:spPr>
          <a:xfrm>
            <a:off x="10517188" y="19099213"/>
            <a:ext cx="9320212" cy="12752705"/>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a:spcBef>
                <a:spcPct val="0"/>
              </a:spcBef>
              <a:buNone/>
            </a:pPr>
            <a:r>
              <a:rPr lang="en-US" altLang="en-US" sz="6000">
                <a:latin typeface="Arial Narrow" panose="020B0606020202030204" pitchFamily="6" charset="0"/>
              </a:rPr>
              <a:t>Highlight the main features of your project and the results or outcomes achieved. This may include:</a:t>
            </a:r>
            <a:endParaRPr lang="en-US" altLang="en-US" sz="6000">
              <a:latin typeface="Arial Narrow" panose="020B0606020202030204" pitchFamily="6" charset="0"/>
            </a:endParaRPr>
          </a:p>
          <a:p>
            <a:pPr marL="0" lvl="0" indent="0" defTabSz="3600450">
              <a:spcBef>
                <a:spcPct val="0"/>
              </a:spcBef>
              <a:buNone/>
            </a:pP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Unique functionalities</a:t>
            </a: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Performance improvements</a:t>
            </a: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Test results or prototype outputs</a:t>
            </a: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Comparison with existing solutions</a:t>
            </a:r>
            <a:endParaRPr lang="en-US" altLang="en-US" sz="6000">
              <a:latin typeface="Arial Narrow" panose="020B0606020202030204" pitchFamily="6" charset="0"/>
            </a:endParaRPr>
          </a:p>
          <a:p>
            <a:pPr marL="0" lvl="0" indent="0" defTabSz="3600450">
              <a:spcBef>
                <a:spcPct val="0"/>
              </a:spcBef>
              <a:buNone/>
            </a:pPr>
            <a:r>
              <a:rPr lang="zh-CN" altLang="en-US" sz="6000">
                <a:latin typeface="Arial Narrow" panose="020B0606020202030204" pitchFamily="6" charset="0"/>
              </a:rPr>
              <a:t>👉</a:t>
            </a:r>
            <a:r>
              <a:rPr lang="en-US" altLang="en-US" sz="6000">
                <a:latin typeface="Arial Narrow" panose="020B0606020202030204" pitchFamily="6" charset="0"/>
              </a:rPr>
              <a:t> Emphasize what makes your project stand out.</a:t>
            </a:r>
            <a:endParaRPr lang="en-US" altLang="en-US" sz="6000">
              <a:latin typeface="Arial Narrow" panose="020B0606020202030204" pitchFamily="6" charset="0"/>
            </a:endParaRPr>
          </a:p>
        </p:txBody>
      </p:sp>
      <p:sp>
        <p:nvSpPr>
          <p:cNvPr id="5143" name="Text Box 522"/>
          <p:cNvSpPr txBox="1"/>
          <p:nvPr/>
        </p:nvSpPr>
        <p:spPr>
          <a:xfrm>
            <a:off x="20253325" y="6248400"/>
            <a:ext cx="9320213"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Impact &amp; Applications</a:t>
            </a:r>
            <a:endParaRPr lang="en-US" altLang="en-US" sz="3600" b="1">
              <a:solidFill>
                <a:schemeClr val="bg1"/>
              </a:solidFill>
              <a:latin typeface="Arial Narrow" panose="020B0606020202030204" pitchFamily="6" charset="0"/>
            </a:endParaRPr>
          </a:p>
        </p:txBody>
      </p:sp>
      <p:sp>
        <p:nvSpPr>
          <p:cNvPr id="5165" name="Text Box 545"/>
          <p:cNvSpPr txBox="1"/>
          <p:nvPr/>
        </p:nvSpPr>
        <p:spPr>
          <a:xfrm>
            <a:off x="10507980" y="32068770"/>
            <a:ext cx="9318625"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Team Members</a:t>
            </a:r>
            <a:endParaRPr lang="en-US" altLang="en-US" sz="3600" b="1">
              <a:solidFill>
                <a:schemeClr val="bg1"/>
              </a:solidFill>
              <a:latin typeface="Arial Narrow" panose="020B0606020202030204" pitchFamily="6" charset="0"/>
            </a:endParaRPr>
          </a:p>
        </p:txBody>
      </p:sp>
      <p:sp>
        <p:nvSpPr>
          <p:cNvPr id="5181" name="Text Box 561"/>
          <p:cNvSpPr txBox="1"/>
          <p:nvPr/>
        </p:nvSpPr>
        <p:spPr>
          <a:xfrm>
            <a:off x="20246658" y="18097818"/>
            <a:ext cx="9320212"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sym typeface="+mn-ea"/>
              </a:rPr>
              <a:t>Key Features / Results</a:t>
            </a:r>
            <a:endParaRPr lang="en-US" altLang="en-US" sz="3600" b="1">
              <a:solidFill>
                <a:schemeClr val="bg1"/>
              </a:solidFill>
              <a:latin typeface="Arial Narrow" panose="020B0606020202030204" pitchFamily="6" charset="0"/>
            </a:endParaRPr>
          </a:p>
        </p:txBody>
      </p:sp>
      <p:graphicFrame>
        <p:nvGraphicFramePr>
          <p:cNvPr id="2639" name="Group 591"/>
          <p:cNvGraphicFramePr>
            <a:graphicFrameLocks noGrp="1"/>
          </p:cNvGraphicFramePr>
          <p:nvPr>
            <p:custDataLst>
              <p:tags r:id="rId1"/>
            </p:custDataLst>
          </p:nvPr>
        </p:nvGraphicFramePr>
        <p:xfrm>
          <a:off x="20352385" y="34241740"/>
          <a:ext cx="9124315" cy="4020185"/>
        </p:xfrm>
        <a:graphic>
          <a:graphicData uri="http://schemas.openxmlformats.org/drawingml/2006/table">
            <a:tbl>
              <a:tblPr/>
              <a:tblGrid>
                <a:gridCol w="4016375"/>
                <a:gridCol w="5107940"/>
              </a:tblGrid>
              <a:tr h="1358265">
                <a:tc gridSpan="2">
                  <a:txBody>
                    <a:bodyPr/>
                    <a:lstStyle>
                      <a:lvl1pPr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5305"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5305" rtl="0" eaLnBrk="1" fontAlgn="base" latinLnBrk="0" hangingPunct="1">
                        <a:lnSpc>
                          <a:spcPct val="100000"/>
                        </a:lnSpc>
                        <a:spcBef>
                          <a:spcPct val="0"/>
                        </a:spcBef>
                        <a:spcAft>
                          <a:spcPct val="0"/>
                        </a:spcAft>
                        <a:buClrTx/>
                        <a:buSzTx/>
                        <a:buFontTx/>
                        <a:buNone/>
                      </a:pPr>
                      <a:endParaRPr kumimoji="0" lang="en-US" altLang="fr-FR" sz="2700" b="1" i="0" u="none" strike="noStrike" cap="none" normalizeH="0" baseline="0">
                        <a:ln>
                          <a:noFill/>
                        </a:ln>
                        <a:solidFill>
                          <a:srgbClr val="7896CE"/>
                        </a:solidFill>
                        <a:effectLst/>
                        <a:latin typeface="Arial Narrow" panose="020B0606020202030204" pitchFamily="6" charset="0"/>
                        <a:ea typeface="MS PGothic" panose="020B0600070205080204" pitchFamily="34" charset="-128"/>
                      </a:endParaRPr>
                    </a:p>
                  </a:txBody>
                  <a:tcPr marL="315365" marR="315365" marT="44600" marB="445991" horzOverflow="overflow">
                    <a:lnL>
                      <a:noFill/>
                    </a:lnL>
                    <a:lnR>
                      <a:noFill/>
                    </a:lnR>
                    <a:lnT>
                      <a:noFill/>
                    </a:lnT>
                    <a:lnB>
                      <a:noFill/>
                    </a:lnB>
                    <a:lnTlToBr>
                      <a:noFill/>
                    </a:lnTlToBr>
                    <a:lnBlToTr>
                      <a:noFill/>
                    </a:lnBlToTr>
                    <a:noFill/>
                  </a:tcPr>
                </a:tc>
                <a:tc hMerge="1">
                  <a:tcPr/>
                </a:tc>
              </a:tr>
              <a:tr h="2661920">
                <a:tc>
                  <a:txBody>
                    <a:bodyPr/>
                    <a:lstStyle>
                      <a:lvl1pPr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5305"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5305" rtl="0" eaLnBrk="1" fontAlgn="base" latinLnBrk="0" hangingPunct="1">
                        <a:lnSpc>
                          <a:spcPct val="100000"/>
                        </a:lnSpc>
                        <a:spcBef>
                          <a:spcPct val="20000"/>
                        </a:spcBef>
                        <a:spcAft>
                          <a:spcPct val="0"/>
                        </a:spcAft>
                        <a:buClrTx/>
                        <a:buSzTx/>
                        <a:buFontTx/>
                        <a:buNone/>
                      </a:pP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rPr>
                        <a:t>Address</a:t>
                      </a:r>
                      <a:endPar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endParaRPr>
                    </a:p>
                  </a:txBody>
                  <a:tcPr marL="315365" marR="315365" marT="44600" marB="445991" horzOverflow="overflow">
                    <a:lnL>
                      <a:noFill/>
                    </a:lnL>
                    <a:lnR>
                      <a:noFill/>
                    </a:lnR>
                    <a:lnT>
                      <a:noFill/>
                    </a:lnT>
                    <a:lnB>
                      <a:noFill/>
                    </a:lnB>
                    <a:lnTlToBr>
                      <a:noFill/>
                    </a:lnTlToBr>
                    <a:lnBlToTr>
                      <a:noFill/>
                    </a:lnBlToTr>
                    <a:noFill/>
                  </a:tcPr>
                </a:tc>
                <a:tc>
                  <a:txBody>
                    <a:bodyPr/>
                    <a:lstStyle>
                      <a:lvl1pPr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5305"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5305"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5305"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5305"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5305" rtl="0" eaLnBrk="1" fontAlgn="base" latinLnBrk="0" hangingPunct="1">
                        <a:lnSpc>
                          <a:spcPct val="100000"/>
                        </a:lnSpc>
                        <a:spcBef>
                          <a:spcPct val="20000"/>
                        </a:spcBef>
                        <a:spcAft>
                          <a:spcPct val="0"/>
                        </a:spcAft>
                        <a:buClrTx/>
                        <a:buSzTx/>
                        <a:buFontTx/>
                        <a:buNone/>
                      </a:pP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rPr>
                        <a:t>Tel: +1 066 - 666666</a:t>
                      </a:r>
                      <a:endPar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endParaRPr>
                    </a:p>
                    <a:p>
                      <a:pPr marL="0" marR="0" lvl="0" indent="0" algn="l" defTabSz="535305" rtl="0" eaLnBrk="1" fontAlgn="base" latinLnBrk="0" hangingPunct="1">
                        <a:lnSpc>
                          <a:spcPct val="100000"/>
                        </a:lnSpc>
                        <a:spcBef>
                          <a:spcPct val="20000"/>
                        </a:spcBef>
                        <a:spcAft>
                          <a:spcPct val="0"/>
                        </a:spcAft>
                        <a:buClrTx/>
                        <a:buSzTx/>
                        <a:buFontTx/>
                        <a:buNone/>
                      </a:pP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rPr>
                        <a:t>Fax: +1 066 - 777777</a:t>
                      </a:r>
                      <a:endPar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endParaRPr>
                    </a:p>
                    <a:p>
                      <a:pPr marL="0" marR="0" lvl="0" indent="0" algn="l" defTabSz="535305" rtl="0" eaLnBrk="1" fontAlgn="base" latinLnBrk="0" hangingPunct="1">
                        <a:lnSpc>
                          <a:spcPct val="100000"/>
                        </a:lnSpc>
                        <a:spcBef>
                          <a:spcPct val="20000"/>
                        </a:spcBef>
                        <a:spcAft>
                          <a:spcPct val="0"/>
                        </a:spcAft>
                        <a:buClrTx/>
                        <a:buSzTx/>
                        <a:buFontTx/>
                        <a:buNone/>
                      </a:pP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rPr>
                        <a:t>Email: </a:t>
                      </a: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hlinkClick r:id="rId2"/>
                        </a:rPr>
                        <a:t>author@address.org</a:t>
                      </a:r>
                      <a:endPar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endParaRPr>
                    </a:p>
                    <a:p>
                      <a:pPr marL="0" marR="0" lvl="0" indent="0" algn="l" defTabSz="535305" rtl="0" eaLnBrk="1" fontAlgn="base" latinLnBrk="0" hangingPunct="1">
                        <a:lnSpc>
                          <a:spcPct val="100000"/>
                        </a:lnSpc>
                        <a:spcBef>
                          <a:spcPct val="20000"/>
                        </a:spcBef>
                        <a:spcAft>
                          <a:spcPct val="0"/>
                        </a:spcAft>
                        <a:buClrTx/>
                        <a:buSzTx/>
                        <a:buFontTx/>
                        <a:buNone/>
                      </a:pPr>
                      <a:r>
                        <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rPr>
                        <a:t>Web: www.yourwebsite.org</a:t>
                      </a:r>
                      <a:endParaRPr kumimoji="0" lang="en-US" altLang="fr-FR" sz="3100" b="0" i="0" u="none" strike="noStrike" cap="none" normalizeH="0" baseline="0">
                        <a:ln>
                          <a:noFill/>
                        </a:ln>
                        <a:solidFill>
                          <a:schemeClr val="tx2"/>
                        </a:solidFill>
                        <a:effectLst/>
                        <a:latin typeface="Arial Narrow" panose="020B0606020202030204" pitchFamily="6" charset="0"/>
                        <a:ea typeface="MS PGothic" panose="020B0600070205080204" pitchFamily="34" charset="-128"/>
                      </a:endParaRPr>
                    </a:p>
                  </a:txBody>
                  <a:tcPr marL="315365" marR="315365" marT="44600" marB="445991" horzOverflow="overflow">
                    <a:lnL>
                      <a:noFill/>
                    </a:lnL>
                    <a:lnR>
                      <a:noFill/>
                    </a:lnR>
                    <a:lnT>
                      <a:noFill/>
                    </a:lnT>
                    <a:lnB>
                      <a:noFill/>
                    </a:lnB>
                    <a:lnTlToBr>
                      <a:noFill/>
                    </a:lnTlToBr>
                    <a:lnBlToTr>
                      <a:noFill/>
                    </a:lnBlToTr>
                    <a:noFill/>
                  </a:tcPr>
                </a:tc>
              </a:tr>
            </a:tbl>
          </a:graphicData>
        </a:graphic>
      </p:graphicFrame>
      <p:sp>
        <p:nvSpPr>
          <p:cNvPr id="5190" name="Text Box 474"/>
          <p:cNvSpPr txBox="1"/>
          <p:nvPr/>
        </p:nvSpPr>
        <p:spPr>
          <a:xfrm>
            <a:off x="646113" y="18726150"/>
            <a:ext cx="9321800" cy="10906125"/>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eaLnBrk="1" hangingPunct="1">
              <a:spcBef>
                <a:spcPct val="0"/>
              </a:spcBef>
              <a:buNone/>
            </a:pPr>
            <a:r>
              <a:rPr lang="en-US" altLang="en-US" sz="6600">
                <a:latin typeface="Arial Narrow" panose="020B0606020202030204" pitchFamily="6" charset="0"/>
              </a:rPr>
              <a:t>Describe the main problem or gap your project is trying to solve. Explain why it is important and who is affected. Then, clearly state your objectives—what your project aims to achieve.</a:t>
            </a:r>
            <a:endParaRPr lang="en-US" altLang="en-US" sz="6600">
              <a:latin typeface="Arial Narrow" panose="020B0606020202030204" pitchFamily="6" charset="0"/>
            </a:endParaRPr>
          </a:p>
          <a:p>
            <a:pPr marL="0" lvl="0" indent="0" defTabSz="3600450" eaLnBrk="1" hangingPunct="1">
              <a:spcBef>
                <a:spcPct val="0"/>
              </a:spcBef>
              <a:buNone/>
            </a:pPr>
            <a:r>
              <a:rPr lang="zh-CN" altLang="en-US" sz="6600">
                <a:latin typeface="Arial Narrow" panose="020B0606020202030204" pitchFamily="6" charset="0"/>
              </a:rPr>
              <a:t>👉</a:t>
            </a:r>
            <a:r>
              <a:rPr lang="en-US" altLang="en-US" sz="6600">
                <a:latin typeface="Arial Narrow" panose="020B0606020202030204" pitchFamily="6" charset="0"/>
              </a:rPr>
              <a:t> Focus on real-world relevance and measurable goals.</a:t>
            </a:r>
            <a:endParaRPr lang="en-US" altLang="en-US" sz="6600">
              <a:latin typeface="Arial Narrow" panose="020B0606020202030204" pitchFamily="6" charset="0"/>
            </a:endParaRPr>
          </a:p>
        </p:txBody>
      </p:sp>
      <p:sp>
        <p:nvSpPr>
          <p:cNvPr id="38987" name="AutoShape 587"/>
          <p:cNvSpPr>
            <a:spLocks noChangeArrowheads="1"/>
          </p:cNvSpPr>
          <p:nvPr/>
        </p:nvSpPr>
        <p:spPr bwMode="auto">
          <a:xfrm>
            <a:off x="779463" y="606425"/>
            <a:ext cx="1663700" cy="1819275"/>
          </a:xfrm>
          <a:prstGeom prst="roundRect">
            <a:avLst>
              <a:gd name="adj" fmla="val 16667"/>
            </a:avLst>
          </a:prstGeom>
          <a:solidFill>
            <a:schemeClr val="bg2"/>
          </a:solidFill>
          <a:ln w="38100" cap="flat" cmpd="sng" algn="ctr">
            <a:noFill/>
            <a:prstDash val="dash"/>
            <a:round/>
            <a:headEnd type="none" w="med" len="med"/>
            <a:tailEnd type="none" w="med" len="med"/>
          </a:ln>
        </p:spPr>
        <p:txBody>
          <a:bodyPr wrap="none" lIns="74999" tIns="37500" rIns="74999" bIns="37500" anchor="ctr"/>
          <a:lstStyle/>
          <a:p>
            <a:pPr marL="0" marR="0" lvl="0" indent="0" algn="ctr" defTabSz="2571750" rtl="0" eaLnBrk="1" fontAlgn="base" latinLnBrk="0" hangingPunct="1">
              <a:lnSpc>
                <a:spcPct val="100000"/>
              </a:lnSpc>
              <a:spcBef>
                <a:spcPct val="0"/>
              </a:spcBef>
              <a:spcAft>
                <a:spcPct val="0"/>
              </a:spcAft>
              <a:buClrTx/>
              <a:buSzTx/>
              <a:buFontTx/>
              <a:buNone/>
              <a:defRPr/>
            </a:pPr>
            <a:r>
              <a:rPr kumimoji="0" lang="en-US" sz="1700" b="0" i="0" u="none" strike="noStrike" kern="1200" cap="none" spc="0" normalizeH="0" baseline="0" noProof="0" dirty="0">
                <a:ln>
                  <a:noFill/>
                </a:ln>
                <a:solidFill>
                  <a:schemeClr val="tx1"/>
                </a:solidFill>
                <a:effectLst/>
                <a:uLnTx/>
                <a:uFillTx/>
                <a:latin typeface="Arial Narrow" panose="020B0606020202030204" pitchFamily="6" charset="0"/>
                <a:ea typeface="+mn-ea"/>
                <a:cs typeface="+mn-cs"/>
              </a:rPr>
              <a:t>INSERT</a:t>
            </a:r>
            <a:br>
              <a:rPr kumimoji="0" lang="en-US" sz="1700" b="0" i="0" u="none" strike="noStrike" kern="1200" cap="none" spc="0" normalizeH="0" baseline="0" noProof="0" dirty="0">
                <a:ln>
                  <a:noFill/>
                </a:ln>
                <a:solidFill>
                  <a:schemeClr val="tx1"/>
                </a:solidFill>
                <a:effectLst/>
                <a:uLnTx/>
                <a:uFillTx/>
                <a:latin typeface="Arial Narrow" panose="020B0606020202030204" pitchFamily="6" charset="0"/>
                <a:ea typeface="+mn-ea"/>
                <a:cs typeface="+mn-cs"/>
              </a:rPr>
            </a:br>
            <a:r>
              <a:rPr kumimoji="0" lang="en-US" sz="1700" b="0" i="0" u="none" strike="noStrike" kern="1200" cap="none" spc="0" normalizeH="0" baseline="0" noProof="0" dirty="0">
                <a:ln>
                  <a:noFill/>
                </a:ln>
                <a:solidFill>
                  <a:schemeClr val="tx1"/>
                </a:solidFill>
                <a:effectLst/>
                <a:uLnTx/>
                <a:uFillTx/>
                <a:latin typeface="Arial Narrow" panose="020B0606020202030204" pitchFamily="6" charset="0"/>
                <a:ea typeface="+mn-ea"/>
                <a:cs typeface="+mn-cs"/>
              </a:rPr>
              <a:t>LOGO HERE</a:t>
            </a:r>
            <a:endParaRPr kumimoji="0" lang="en-US" sz="1700" b="0" i="0" u="none" strike="noStrike" kern="1200" cap="none" spc="0" normalizeH="0" baseline="0" noProof="0" dirty="0">
              <a:ln>
                <a:noFill/>
              </a:ln>
              <a:solidFill>
                <a:schemeClr val="tx1"/>
              </a:solidFill>
              <a:effectLst/>
              <a:uLnTx/>
              <a:uFillTx/>
              <a:latin typeface="Arial Narrow" panose="020B0606020202030204" pitchFamily="6" charset="0"/>
              <a:ea typeface="+mn-ea"/>
              <a:cs typeface="+mn-cs"/>
            </a:endParaRPr>
          </a:p>
        </p:txBody>
      </p:sp>
      <p:sp>
        <p:nvSpPr>
          <p:cNvPr id="5192" name="AutoShape 588"/>
          <p:cNvSpPr/>
          <p:nvPr/>
        </p:nvSpPr>
        <p:spPr>
          <a:xfrm>
            <a:off x="24648795" y="273685"/>
            <a:ext cx="4293870" cy="3190240"/>
          </a:xfrm>
          <a:prstGeom prst="roundRect">
            <a:avLst>
              <a:gd name="adj" fmla="val 16667"/>
            </a:avLst>
          </a:prstGeom>
          <a:solidFill>
            <a:schemeClr val="bg2"/>
          </a:solidFill>
          <a:ln w="28575">
            <a:noFill/>
          </a:ln>
        </p:spPr>
        <p:txBody>
          <a:bodyPr wrap="none" lIns="74999" tIns="37500" rIns="74999" bIns="37500" anchor="ctr" anchorCtr="0"/>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defTabSz="2571750" eaLnBrk="1" hangingPunct="1">
              <a:spcBef>
                <a:spcPct val="0"/>
              </a:spcBef>
              <a:buNone/>
            </a:pPr>
            <a:r>
              <a:rPr lang="en-US" altLang="fr-FR" sz="4000">
                <a:solidFill>
                  <a:schemeClr val="tx1"/>
                </a:solidFill>
                <a:latin typeface="Arial Narrow" panose="020B0606020202030204" pitchFamily="6" charset="0"/>
              </a:rPr>
              <a:t>INSERT PRODUCT</a:t>
            </a:r>
            <a:br>
              <a:rPr lang="en-US" altLang="fr-FR" sz="4000">
                <a:solidFill>
                  <a:schemeClr val="tx1"/>
                </a:solidFill>
                <a:latin typeface="Arial Narrow" panose="020B0606020202030204" pitchFamily="6" charset="0"/>
              </a:rPr>
            </a:br>
            <a:r>
              <a:rPr lang="en-US" altLang="fr-FR" sz="4000">
                <a:solidFill>
                  <a:schemeClr val="tx1"/>
                </a:solidFill>
                <a:latin typeface="Arial Narrow" panose="020B0606020202030204" pitchFamily="6" charset="0"/>
              </a:rPr>
              <a:t>LOGO HERE</a:t>
            </a:r>
            <a:endParaRPr lang="en-US" altLang="fr-FR" sz="4000">
              <a:solidFill>
                <a:schemeClr val="tx1"/>
              </a:solidFill>
              <a:latin typeface="Arial Narrow" panose="020B0606020202030204" pitchFamily="6" charset="0"/>
            </a:endParaRPr>
          </a:p>
        </p:txBody>
      </p:sp>
      <p:sp>
        <p:nvSpPr>
          <p:cNvPr id="5199" name="Text Box 500"/>
          <p:cNvSpPr txBox="1"/>
          <p:nvPr/>
        </p:nvSpPr>
        <p:spPr>
          <a:xfrm>
            <a:off x="10796588" y="18734088"/>
            <a:ext cx="1127125" cy="200025"/>
          </a:xfrm>
          <a:prstGeom prst="rect">
            <a:avLst/>
          </a:prstGeom>
          <a:noFill/>
          <a:ln w="9525">
            <a:noFill/>
          </a:ln>
        </p:spPr>
        <p:txBody>
          <a:bodyPr lIns="0" tIns="0" rIns="0" bIns="0">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2571750" eaLnBrk="1" hangingPunct="1">
              <a:spcBef>
                <a:spcPct val="50000"/>
              </a:spcBef>
              <a:buNone/>
            </a:pPr>
            <a:r>
              <a:rPr lang="en-US" altLang="fr-FR" sz="1300">
                <a:solidFill>
                  <a:srgbClr val="1BADCF"/>
                </a:solidFill>
                <a:latin typeface="Arial Narrow" panose="020B0606020202030204" pitchFamily="6" charset="0"/>
              </a:rPr>
              <a:t>Figure 6</a:t>
            </a:r>
            <a:endParaRPr lang="en-US" altLang="fr-FR" sz="1300">
              <a:solidFill>
                <a:srgbClr val="1BADCF"/>
              </a:solidFill>
              <a:latin typeface="Arial Narrow" panose="020B0606020202030204" pitchFamily="6" charset="0"/>
            </a:endParaRPr>
          </a:p>
        </p:txBody>
      </p:sp>
      <p:pic>
        <p:nvPicPr>
          <p:cNvPr id="3" name="Picture 2" descr="alta-ihub logo"/>
          <p:cNvPicPr>
            <a:picLocks noChangeAspect="1"/>
          </p:cNvPicPr>
          <p:nvPr/>
        </p:nvPicPr>
        <p:blipFill>
          <a:blip r:embed="rId3"/>
          <a:stretch>
            <a:fillRect/>
          </a:stretch>
        </p:blipFill>
        <p:spPr>
          <a:xfrm>
            <a:off x="478155" y="273685"/>
            <a:ext cx="7081520" cy="2952115"/>
          </a:xfrm>
          <a:prstGeom prst="rect">
            <a:avLst/>
          </a:prstGeom>
        </p:spPr>
      </p:pic>
      <p:sp>
        <p:nvSpPr>
          <p:cNvPr id="4" name="Text Box 545"/>
          <p:cNvSpPr txBox="1"/>
          <p:nvPr/>
        </p:nvSpPr>
        <p:spPr>
          <a:xfrm>
            <a:off x="20231735" y="32067500"/>
            <a:ext cx="9318625" cy="627380"/>
          </a:xfrm>
          <a:prstGeom prst="rect">
            <a:avLst/>
          </a:prstGeom>
          <a:solidFill>
            <a:schemeClr val="tx1"/>
          </a:solidFill>
          <a:ln w="9525">
            <a:noFill/>
          </a:ln>
        </p:spPr>
        <p:txBody>
          <a:bodyPr lIns="74857" tIns="37421" rIns="74857" bIns="37421">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algn="ctr">
              <a:spcBef>
                <a:spcPct val="50000"/>
              </a:spcBef>
              <a:buNone/>
            </a:pPr>
            <a:r>
              <a:rPr lang="en-US" altLang="en-US" sz="3600" b="1">
                <a:solidFill>
                  <a:schemeClr val="bg1"/>
                </a:solidFill>
                <a:latin typeface="Arial Narrow" panose="020B0606020202030204" pitchFamily="6" charset="0"/>
              </a:rPr>
              <a:t>Contact Information</a:t>
            </a:r>
            <a:endParaRPr lang="en-US" altLang="en-US" sz="3600" b="1">
              <a:solidFill>
                <a:schemeClr val="bg1"/>
              </a:solidFill>
              <a:latin typeface="Arial Narrow" panose="020B0606020202030204" pitchFamily="6" charset="0"/>
            </a:endParaRPr>
          </a:p>
        </p:txBody>
      </p:sp>
      <p:sp>
        <p:nvSpPr>
          <p:cNvPr id="5" name="Text Box 514"/>
          <p:cNvSpPr txBox="1"/>
          <p:nvPr/>
        </p:nvSpPr>
        <p:spPr>
          <a:xfrm>
            <a:off x="10460038" y="32912368"/>
            <a:ext cx="9320212" cy="7212330"/>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a:spcBef>
                <a:spcPct val="0"/>
              </a:spcBef>
              <a:buNone/>
            </a:pPr>
            <a:r>
              <a:rPr lang="en-US" altLang="en-US" sz="6000">
                <a:latin typeface="Arial Narrow" panose="020B0606020202030204" pitchFamily="6" charset="0"/>
              </a:rPr>
              <a:t>Provide the complete title of your project and list all team members involved, including the team leader. You may also include your adviser or mentor and your institution/organization.</a:t>
            </a:r>
            <a:endParaRPr lang="en-US" altLang="en-US" sz="6000">
              <a:latin typeface="Arial Narrow" panose="020B0606020202030204" pitchFamily="6" charset="0"/>
            </a:endParaRPr>
          </a:p>
        </p:txBody>
      </p:sp>
      <p:sp>
        <p:nvSpPr>
          <p:cNvPr id="6" name="Text Box 514"/>
          <p:cNvSpPr txBox="1"/>
          <p:nvPr/>
        </p:nvSpPr>
        <p:spPr>
          <a:xfrm>
            <a:off x="20259675" y="6910705"/>
            <a:ext cx="9319895" cy="11000105"/>
          </a:xfrm>
          <a:prstGeom prst="rect">
            <a:avLst/>
          </a:prstGeom>
          <a:noFill/>
          <a:ln w="9525">
            <a:noFill/>
          </a:ln>
        </p:spPr>
        <p:txBody>
          <a:bodyPr lIns="374995" tIns="374995" rIns="374995" bIns="374995">
            <a:no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a:spcBef>
                <a:spcPct val="0"/>
              </a:spcBef>
              <a:buNone/>
            </a:pPr>
            <a:r>
              <a:rPr lang="en-US" altLang="en-US" sz="6000">
                <a:latin typeface="Arial Narrow" panose="020B0606020202030204" pitchFamily="6" charset="0"/>
              </a:rPr>
              <a:t>Explain the potential impact of your project and where it can be applied. Consider:</a:t>
            </a:r>
            <a:endParaRPr lang="en-US" altLang="en-US" sz="6000">
              <a:latin typeface="Arial Narrow" panose="020B0606020202030204" pitchFamily="6" charset="0"/>
            </a:endParaRPr>
          </a:p>
          <a:p>
            <a:pPr marL="0" lvl="0" indent="0" defTabSz="3600450">
              <a:spcBef>
                <a:spcPct val="0"/>
              </a:spcBef>
              <a:buNone/>
            </a:pP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Who will benefit (industry, community, environment, etc.)</a:t>
            </a: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Possible real-world use cases</a:t>
            </a:r>
            <a:endParaRPr lang="en-US" altLang="en-US" sz="6000">
              <a:latin typeface="Arial Narrow" panose="020B0606020202030204" pitchFamily="6" charset="0"/>
            </a:endParaRPr>
          </a:p>
          <a:p>
            <a:pPr marL="0" lvl="0" indent="0" defTabSz="3600450">
              <a:spcBef>
                <a:spcPct val="0"/>
              </a:spcBef>
              <a:buNone/>
            </a:pPr>
            <a:r>
              <a:rPr lang="en-US" altLang="en-US" sz="6000">
                <a:latin typeface="Arial Narrow" panose="020B0606020202030204" pitchFamily="6" charset="0"/>
              </a:rPr>
              <a:t>Scalability or commercialization potential</a:t>
            </a:r>
            <a:endParaRPr lang="en-US" altLang="en-US" sz="6000">
              <a:latin typeface="Arial Narrow" panose="020B0606020202030204" pitchFamily="6" charset="0"/>
            </a:endParaRPr>
          </a:p>
          <a:p>
            <a:pPr marL="0" lvl="0" indent="0" defTabSz="3600450">
              <a:spcBef>
                <a:spcPct val="0"/>
              </a:spcBef>
              <a:buNone/>
            </a:pPr>
            <a:r>
              <a:rPr lang="zh-CN" altLang="en-US" sz="6000">
                <a:latin typeface="Arial Narrow" panose="020B0606020202030204" pitchFamily="6" charset="0"/>
              </a:rPr>
              <a:t>👉</a:t>
            </a:r>
            <a:r>
              <a:rPr lang="en-US" altLang="en-US" sz="6000">
                <a:latin typeface="Arial Narrow" panose="020B0606020202030204" pitchFamily="6" charset="0"/>
              </a:rPr>
              <a:t> Show how your project contributes to innovation and society</a:t>
            </a:r>
            <a:endParaRPr lang="en-US" altLang="en-US" sz="6000">
              <a:latin typeface="Arial Narrow" panose="020B0606020202030204" pitchFamily="6" charset="0"/>
            </a:endParaRPr>
          </a:p>
        </p:txBody>
      </p:sp>
      <p:sp>
        <p:nvSpPr>
          <p:cNvPr id="7" name="Text Box 514"/>
          <p:cNvSpPr txBox="1"/>
          <p:nvPr/>
        </p:nvSpPr>
        <p:spPr>
          <a:xfrm>
            <a:off x="20386358" y="19263043"/>
            <a:ext cx="9320212" cy="10351770"/>
          </a:xfrm>
          <a:prstGeom prst="rect">
            <a:avLst/>
          </a:prstGeom>
          <a:noFill/>
          <a:ln w="9525">
            <a:noFill/>
          </a:ln>
        </p:spPr>
        <p:txBody>
          <a:bodyPr lIns="374995" tIns="374995" rIns="374995" bIns="374995">
            <a:spAutoFit/>
          </a:bodyPr>
          <a:lstStyle>
            <a:lvl1pPr marL="281305" indent="-28130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anose="020B0600070205080204" pitchFamily="34" charset="-128"/>
                <a:cs typeface="MS PGothic" panose="020B0600070205080204" pitchFamily="34" charset="-128"/>
              </a:defRPr>
            </a:lvl2pPr>
            <a:lvl3pPr marL="938530" indent="-189230" algn="l" defTabSz="749300"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3pPr>
            <a:lvl4pPr marL="131318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687830" indent="-187325" algn="l" defTabSz="749300"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stStyle>
          <a:p>
            <a:pPr marL="0" lvl="0" indent="0" defTabSz="3600450">
              <a:spcBef>
                <a:spcPct val="0"/>
              </a:spcBef>
              <a:buNone/>
            </a:pPr>
            <a:r>
              <a:rPr lang="en-US" altLang="en-US" sz="4800">
                <a:latin typeface="Arial Narrow" panose="020B0606020202030204" pitchFamily="6" charset="0"/>
              </a:rPr>
              <a:t>Include supporting materials to better present your project, such as:</a:t>
            </a:r>
            <a:endParaRPr lang="en-US" altLang="en-US" sz="4800">
              <a:latin typeface="Arial Narrow" panose="020B0606020202030204" pitchFamily="6" charset="0"/>
            </a:endParaRPr>
          </a:p>
          <a:p>
            <a:pPr marL="0" lvl="0" indent="0" defTabSz="3600450">
              <a:spcBef>
                <a:spcPct val="0"/>
              </a:spcBef>
              <a:buNone/>
            </a:pPr>
            <a:endParaRPr lang="en-US" altLang="en-US" sz="4800">
              <a:latin typeface="Arial Narrow" panose="020B0606020202030204" pitchFamily="6" charset="0"/>
            </a:endParaRPr>
          </a:p>
          <a:p>
            <a:pPr marL="0" lvl="0" indent="0" defTabSz="3600450">
              <a:spcBef>
                <a:spcPct val="0"/>
              </a:spcBef>
              <a:buNone/>
            </a:pPr>
            <a:r>
              <a:rPr lang="en-US" altLang="en-US" sz="4800">
                <a:latin typeface="Arial Narrow" panose="020B0606020202030204" pitchFamily="6" charset="0"/>
              </a:rPr>
              <a:t>Diagrams, system architecture, or flowcharts</a:t>
            </a:r>
            <a:endParaRPr lang="en-US" altLang="en-US" sz="4800">
              <a:latin typeface="Arial Narrow" panose="020B0606020202030204" pitchFamily="6" charset="0"/>
            </a:endParaRPr>
          </a:p>
          <a:p>
            <a:pPr marL="0" lvl="0" indent="0" defTabSz="3600450">
              <a:spcBef>
                <a:spcPct val="0"/>
              </a:spcBef>
              <a:buNone/>
            </a:pPr>
            <a:r>
              <a:rPr lang="en-US" altLang="en-US" sz="4800">
                <a:latin typeface="Arial Narrow" panose="020B0606020202030204" pitchFamily="6" charset="0"/>
              </a:rPr>
              <a:t>Photos of prototypes or hardware setup</a:t>
            </a:r>
            <a:endParaRPr lang="en-US" altLang="en-US" sz="4800">
              <a:latin typeface="Arial Narrow" panose="020B0606020202030204" pitchFamily="6" charset="0"/>
            </a:endParaRPr>
          </a:p>
          <a:p>
            <a:pPr marL="0" lvl="0" indent="0" defTabSz="3600450">
              <a:spcBef>
                <a:spcPct val="0"/>
              </a:spcBef>
              <a:buNone/>
            </a:pPr>
            <a:r>
              <a:rPr lang="en-US" altLang="en-US" sz="4800">
                <a:latin typeface="Arial Narrow" panose="020B0606020202030204" pitchFamily="6" charset="0"/>
              </a:rPr>
              <a:t>Screenshots of the system or application</a:t>
            </a:r>
            <a:endParaRPr lang="en-US" altLang="en-US" sz="4800">
              <a:latin typeface="Arial Narrow" panose="020B0606020202030204" pitchFamily="6" charset="0"/>
            </a:endParaRPr>
          </a:p>
          <a:p>
            <a:pPr marL="0" lvl="0" indent="0" defTabSz="3600450">
              <a:spcBef>
                <a:spcPct val="0"/>
              </a:spcBef>
              <a:buNone/>
            </a:pPr>
            <a:r>
              <a:rPr lang="en-US" altLang="en-US" sz="4800">
                <a:latin typeface="Arial Narrow" panose="020B0606020202030204" pitchFamily="6" charset="0"/>
              </a:rPr>
              <a:t>Demo videos or live presentations</a:t>
            </a:r>
            <a:endParaRPr lang="en-US" altLang="en-US" sz="4800">
              <a:latin typeface="Arial Narrow" panose="020B0606020202030204" pitchFamily="6" charset="0"/>
            </a:endParaRPr>
          </a:p>
          <a:p>
            <a:pPr marL="0" lvl="0" indent="0" defTabSz="3600450">
              <a:spcBef>
                <a:spcPct val="0"/>
              </a:spcBef>
              <a:buNone/>
            </a:pPr>
            <a:r>
              <a:rPr lang="zh-CN" altLang="en-US" sz="4800">
                <a:latin typeface="Arial Narrow" panose="020B0606020202030204" pitchFamily="6" charset="0"/>
              </a:rPr>
              <a:t>👉</a:t>
            </a:r>
            <a:r>
              <a:rPr lang="en-US" altLang="en-US" sz="4800">
                <a:latin typeface="Arial Narrow" panose="020B0606020202030204" pitchFamily="6" charset="0"/>
              </a:rPr>
              <a:t> Visuals help judges and audiences understand your project more effectively.</a:t>
            </a:r>
            <a:endParaRPr lang="en-US" altLang="en-US" sz="4800">
              <a:latin typeface="Arial Narrow" panose="020B0606020202030204" pitchFamily="6" charset="0"/>
            </a:endParaRPr>
          </a:p>
        </p:txBody>
      </p:sp>
    </p:spTree>
  </p:cSld>
  <p:clrMapOvr>
    <a:masterClrMapping/>
  </p:clrMapOvr>
</p:sld>
</file>

<file path=ppt/tags/tag1.xml><?xml version="1.0" encoding="utf-8"?>
<p:tagLst xmlns:p="http://schemas.openxmlformats.org/presentationml/2006/main">
  <p:tag name="TABLE_ENDDRAG_ORIGIN_RECT" val="718*316"/>
  <p:tag name="TABLE_ENDDRAG_RECT" val="1602*2696*718*316"/>
</p:tagLst>
</file>

<file path=ppt/theme/theme1.xml><?xml version="1.0" encoding="utf-8"?>
<a:theme xmlns:a="http://schemas.openxmlformats.org/drawingml/2006/main" name="Custom Design">
  <a:themeElements>
    <a:clrScheme name="Personnalisée 3">
      <a:dk1>
        <a:srgbClr val="365794"/>
      </a:dk1>
      <a:lt1>
        <a:srgbClr val="FFFFFF"/>
      </a:lt1>
      <a:dk2>
        <a:srgbClr val="000000"/>
      </a:dk2>
      <a:lt2>
        <a:srgbClr val="F4F1E9"/>
      </a:lt2>
      <a:accent1>
        <a:srgbClr val="D7D7D7"/>
      </a:accent1>
      <a:accent2>
        <a:srgbClr val="0D5667"/>
      </a:accent2>
      <a:accent3>
        <a:srgbClr val="14819B"/>
      </a:accent3>
      <a:accent4>
        <a:srgbClr val="000000"/>
      </a:accent4>
      <a:accent5>
        <a:srgbClr val="CEF0F8"/>
      </a:accent5>
      <a:accent6>
        <a:srgbClr val="BF9000"/>
      </a:accent6>
      <a:hlink>
        <a:srgbClr val="6CD3EB"/>
      </a:hlink>
      <a:folHlink>
        <a:srgbClr val="FFC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Default">
      <a:dk1>
        <a:srgbClr val="1BADCF"/>
      </a:dk1>
      <a:lt1>
        <a:srgbClr val="FFFFFF"/>
      </a:lt1>
      <a:dk2>
        <a:srgbClr val="000000"/>
      </a:dk2>
      <a:lt2>
        <a:srgbClr val="F4F1E9"/>
      </a:lt2>
      <a:accent1>
        <a:srgbClr val="D7D7D7"/>
      </a:accent1>
      <a:accent2>
        <a:srgbClr val="003466"/>
      </a:accent2>
      <a:accent3>
        <a:srgbClr val="D2D9E1"/>
      </a:accent3>
      <a:accent4>
        <a:srgbClr val="000000"/>
      </a:accent4>
      <a:accent5>
        <a:srgbClr val="CEF0F8"/>
      </a:accent5>
      <a:accent6>
        <a:srgbClr val="002E5C"/>
      </a:accent6>
      <a:hlink>
        <a:srgbClr val="6CD3EB"/>
      </a:hlink>
      <a:folHlink>
        <a:srgbClr val="FFC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Default">
      <a:dk1>
        <a:srgbClr val="1BADCF"/>
      </a:dk1>
      <a:lt1>
        <a:srgbClr val="FFFFFF"/>
      </a:lt1>
      <a:dk2>
        <a:srgbClr val="000000"/>
      </a:dk2>
      <a:lt2>
        <a:srgbClr val="F4F1E9"/>
      </a:lt2>
      <a:accent1>
        <a:srgbClr val="D7D7D7"/>
      </a:accent1>
      <a:accent2>
        <a:srgbClr val="003466"/>
      </a:accent2>
      <a:accent3>
        <a:srgbClr val="D2D9E1"/>
      </a:accent3>
      <a:accent4>
        <a:srgbClr val="000000"/>
      </a:accent4>
      <a:accent5>
        <a:srgbClr val="CEF0F8"/>
      </a:accent5>
      <a:accent6>
        <a:srgbClr val="002E5C"/>
      </a:accent6>
      <a:hlink>
        <a:srgbClr val="6CD3EB"/>
      </a:hlink>
      <a:folHlink>
        <a:srgbClr val="FFC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600450" rtl="0" eaLnBrk="1" fontAlgn="base" latinLnBrk="0" hangingPunct="1">
          <a:lnSpc>
            <a:spcPct val="100000"/>
          </a:lnSpc>
          <a:spcBef>
            <a:spcPct val="0"/>
          </a:spcBef>
          <a:spcAft>
            <a:spcPct val="0"/>
          </a:spcAft>
          <a:buClrTx/>
          <a:buSzTx/>
          <a:buFontTx/>
          <a:buNone/>
          <a:defRPr kumimoji="0" lang="en-US" sz="2400" b="0" i="0" u="none" strike="noStrike" cap="none" normalizeH="0" baseline="0">
            <a:ln>
              <a:noFill/>
            </a:ln>
            <a:solidFill>
              <a:schemeClr val="tx1"/>
            </a:solidFill>
            <a:effectLst/>
            <a:latin typeface="Arial Narrow" panose="020B0606020202030204" pitchFamily="6"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2293</Words>
  <Application>WPS Presentation</Application>
  <PresentationFormat>Personnalisé</PresentationFormat>
  <Paragraphs>85</Paragraphs>
  <Slides>1</Slides>
  <Notes>1</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1</vt:i4>
      </vt:variant>
    </vt:vector>
  </HeadingPairs>
  <TitlesOfParts>
    <vt:vector size="12" baseType="lpstr">
      <vt:lpstr>Arial</vt:lpstr>
      <vt:lpstr>SimSun</vt:lpstr>
      <vt:lpstr>Wingdings</vt:lpstr>
      <vt:lpstr>Arial Narrow</vt:lpstr>
      <vt:lpstr>MS PGothic</vt:lpstr>
      <vt:lpstr>Arial Black</vt:lpstr>
      <vt:lpstr>Microsoft YaHei</vt:lpstr>
      <vt:lpstr>Arial Unicode MS</vt:lpstr>
      <vt:lpstr>Custom Design</vt:lpstr>
      <vt:lpstr>1_Custom Design</vt:lpstr>
      <vt:lpstr>2_Custom Design</vt:lpstr>
      <vt:lpstr>PowerPoint 演示文稿</vt:lpstr>
    </vt:vector>
  </TitlesOfParts>
  <Company>www.PosterPresentations.com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A0 Portrait Poster Template</dc:title>
  <dc:creator>Copywrite Digital - Tralee - 066 7128671</dc:creator>
  <cp:keywords>poster presentation, poster design, poster template</cp:keywords>
  <dc:description>Non-authorized printing of this poster template by any commercial printing service other than PosterPresentations.com is strictly prohibited.
Non-profit educational printing centers are exempt.
To obtain printing authorization call:
1.866.649.3004
© 2009</dc:description>
  <dc:subject>Free PowerPoint poster templates</dc:subject>
  <cp:category>Powerpoint poster templates</cp:category>
  <cp:lastModifiedBy>Danica Onofre</cp:lastModifiedBy>
  <cp:revision>238</cp:revision>
  <cp:lastPrinted>2009-11-10T08:04:03Z</cp:lastPrinted>
  <dcterms:created xsi:type="dcterms:W3CDTF">2009-11-10T07:29:27Z</dcterms:created>
  <dcterms:modified xsi:type="dcterms:W3CDTF">2026-04-07T07:38:21Z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2DE01550F1C74A54BC03180C148BF218_13</vt:lpwstr>
  </property>
  <property fmtid="{D5CDD505-2E9C-101B-9397-08002B2CF9AE}" pid="3" name="KSOProductBuildVer">
    <vt:lpwstr>1033-12.1.0.25242</vt:lpwstr>
  </property>
</Properties>
</file>